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4" r:id="rId9"/>
    <p:sldId id="275" r:id="rId10"/>
    <p:sldId id="263" r:id="rId11"/>
    <p:sldId id="269" r:id="rId12"/>
    <p:sldId id="265" r:id="rId13"/>
    <p:sldId id="270" r:id="rId14"/>
    <p:sldId id="266" r:id="rId15"/>
    <p:sldId id="271" r:id="rId16"/>
    <p:sldId id="267" r:id="rId17"/>
    <p:sldId id="272" r:id="rId18"/>
    <p:sldId id="268" r:id="rId19"/>
    <p:sldId id="273" r:id="rId20"/>
    <p:sldId id="274" r:id="rId21"/>
  </p:sldIdLst>
  <p:sldSz cx="12192000" cy="6858000"/>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5pPr>
    <a:lvl6pPr marL="2286000" algn="l" defTabSz="914400" rtl="0" eaLnBrk="1" latinLnBrk="0" hangingPunct="1">
      <a:defRPr kern="1200">
        <a:solidFill>
          <a:schemeClr val="tx1"/>
        </a:solidFill>
        <a:latin typeface="Century Gothic" panose="020B0502020202020204" pitchFamily="34" charset="0"/>
        <a:ea typeface="+mn-ea"/>
        <a:cs typeface="+mn-cs"/>
      </a:defRPr>
    </a:lvl6pPr>
    <a:lvl7pPr marL="2743200" algn="l" defTabSz="914400" rtl="0" eaLnBrk="1" latinLnBrk="0" hangingPunct="1">
      <a:defRPr kern="1200">
        <a:solidFill>
          <a:schemeClr val="tx1"/>
        </a:solidFill>
        <a:latin typeface="Century Gothic" panose="020B0502020202020204" pitchFamily="34" charset="0"/>
        <a:ea typeface="+mn-ea"/>
        <a:cs typeface="+mn-cs"/>
      </a:defRPr>
    </a:lvl7pPr>
    <a:lvl8pPr marL="3200400" algn="l" defTabSz="914400" rtl="0" eaLnBrk="1" latinLnBrk="0" hangingPunct="1">
      <a:defRPr kern="1200">
        <a:solidFill>
          <a:schemeClr val="tx1"/>
        </a:solidFill>
        <a:latin typeface="Century Gothic" panose="020B0502020202020204" pitchFamily="34" charset="0"/>
        <a:ea typeface="+mn-ea"/>
        <a:cs typeface="+mn-cs"/>
      </a:defRPr>
    </a:lvl8pPr>
    <a:lvl9pPr marL="3657600" algn="l" defTabSz="914400" rtl="0" eaLnBrk="1" latinLnBrk="0" hangingPunct="1">
      <a:defRPr kern="1200">
        <a:solidFill>
          <a:schemeClr val="tx1"/>
        </a:solidFill>
        <a:latin typeface="Century Gothic" panose="020B0502020202020204" pitchFamily="34" charset="0"/>
        <a:ea typeface="+mn-ea"/>
        <a:cs typeface="+mn-cs"/>
      </a:defRPr>
    </a:lvl9pPr>
  </p:defaultTextStyle>
  <p:extLst>
    <p:ext uri="{521415D9-36F7-43E2-AB2F-B90AF26B5E84}">
      <p14:sectionLst xmlns:p14="http://schemas.microsoft.com/office/powerpoint/2010/main">
        <p14:section name="Default Section" id="{3B01E59B-367D-40C2-9134-56ED4525B26C}">
          <p14:sldIdLst>
            <p14:sldId id="256"/>
            <p14:sldId id="257"/>
            <p14:sldId id="258"/>
            <p14:sldId id="259"/>
            <p14:sldId id="260"/>
            <p14:sldId id="261"/>
            <p14:sldId id="262"/>
            <p14:sldId id="264"/>
          </p14:sldIdLst>
        </p14:section>
        <p14:section name="Summary Section" id="{F20E35E7-2A73-436E-95B8-3E7C3C7A4BD9}">
          <p14:sldIdLst>
            <p14:sldId id="275"/>
          </p14:sldIdLst>
        </p14:section>
        <p14:section name="Insights # 1" id="{C241F174-FA9F-48C3-BC7A-F251406DCDCF}">
          <p14:sldIdLst>
            <p14:sldId id="263"/>
            <p14:sldId id="269"/>
          </p14:sldIdLst>
        </p14:section>
        <p14:section name="Insights # 2" id="{2191E1AF-ED91-437D-9D58-D06BABFEF08F}">
          <p14:sldIdLst>
            <p14:sldId id="265"/>
            <p14:sldId id="270"/>
          </p14:sldIdLst>
        </p14:section>
        <p14:section name="Insights # 3" id="{7496D172-2D76-45E8-80FE-9A7D8DB45003}">
          <p14:sldIdLst>
            <p14:sldId id="266"/>
            <p14:sldId id="271"/>
          </p14:sldIdLst>
        </p14:section>
        <p14:section name="Insights # 4" id="{9782B8A5-749E-4A09-B4A7-3D569B9D998E}">
          <p14:sldIdLst>
            <p14:sldId id="267"/>
            <p14:sldId id="272"/>
          </p14:sldIdLst>
        </p14:section>
        <p14:section name="Insights # 5" id="{48AE217C-C136-4A69-892E-DC1109AC0C47}">
          <p14:sldIdLst>
            <p14:sldId id="268"/>
            <p14:sldId id="273"/>
            <p14:sldId id="2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A5CA"/>
    <a:srgbClr val="1C75A4"/>
    <a:srgbClr val="54BF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EF0D27-7DC8-4FBC-BABC-6934E8E37994}" v="3" dt="2023-02-22T06:50:06.0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4660"/>
  </p:normalViewPr>
  <p:slideViewPr>
    <p:cSldViewPr snapToGrid="0">
      <p:cViewPr varScale="1">
        <p:scale>
          <a:sx n="82" d="100"/>
          <a:sy n="82" d="100"/>
        </p:scale>
        <p:origin x="72" y="8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 Id="rId4"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 Id="rId4"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0D5A4F-73BF-466A-A81A-0CFBA9285E2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86D45C4-D4EF-4B00-A4AF-27F191DF8DA4}">
      <dgm:prSet custT="1"/>
      <dgm:spPr/>
      <dgm:t>
        <a:bodyPr/>
        <a:lstStyle/>
        <a:p>
          <a:pPr marL="0" lvl="0" indent="0" algn="l" defTabSz="977900">
            <a:lnSpc>
              <a:spcPct val="100000"/>
            </a:lnSpc>
            <a:spcBef>
              <a:spcPct val="0"/>
            </a:spcBef>
            <a:spcAft>
              <a:spcPct val="35000"/>
            </a:spcAft>
            <a:buNone/>
          </a:pPr>
          <a:r>
            <a:rPr lang="en-US" sz="2200" kern="1200" dirty="0">
              <a:solidFill>
                <a:prstClr val="white">
                  <a:hueOff val="0"/>
                  <a:satOff val="0"/>
                  <a:lumOff val="0"/>
                  <a:alphaOff val="0"/>
                </a:prstClr>
              </a:solidFill>
              <a:latin typeface="Elephant" panose="02020904090505020303" pitchFamily="18" charset="0"/>
              <a:ea typeface="+mn-ea"/>
              <a:cs typeface="+mn-cs"/>
            </a:rPr>
            <a:t>Year</a:t>
          </a:r>
        </a:p>
      </dgm:t>
    </dgm:pt>
    <dgm:pt modelId="{3AA98F09-4B7A-42A9-9F52-BC8FE0CFA157}" type="parTrans" cxnId="{4B961C8B-2F85-4EBB-A49B-228CAB603909}">
      <dgm:prSet/>
      <dgm:spPr/>
      <dgm:t>
        <a:bodyPr/>
        <a:lstStyle/>
        <a:p>
          <a:endParaRPr lang="en-US"/>
        </a:p>
      </dgm:t>
    </dgm:pt>
    <dgm:pt modelId="{A107CE7F-0E08-42FD-B475-3D12AD9E0159}" type="sibTrans" cxnId="{4B961C8B-2F85-4EBB-A49B-228CAB603909}">
      <dgm:prSet/>
      <dgm:spPr/>
      <dgm:t>
        <a:bodyPr/>
        <a:lstStyle/>
        <a:p>
          <a:endParaRPr lang="en-US"/>
        </a:p>
      </dgm:t>
    </dgm:pt>
    <dgm:pt modelId="{7DA7BD40-8C01-4F3D-A1CA-ADBE86A8200F}">
      <dgm:prSet custT="1"/>
      <dgm:spPr/>
      <dgm:t>
        <a:bodyPr/>
        <a:lstStyle/>
        <a:p>
          <a:pPr marL="0" lvl="0" indent="0" algn="l" defTabSz="977900">
            <a:lnSpc>
              <a:spcPct val="100000"/>
            </a:lnSpc>
            <a:spcBef>
              <a:spcPct val="0"/>
            </a:spcBef>
            <a:spcAft>
              <a:spcPct val="35000"/>
            </a:spcAft>
            <a:buNone/>
          </a:pPr>
          <a:r>
            <a:rPr lang="en-US" sz="2200" kern="1200" dirty="0">
              <a:solidFill>
                <a:prstClr val="white">
                  <a:hueOff val="0"/>
                  <a:satOff val="0"/>
                  <a:lumOff val="0"/>
                  <a:alphaOff val="0"/>
                </a:prstClr>
              </a:solidFill>
              <a:latin typeface="Elephant" panose="02020904090505020303" pitchFamily="18" charset="0"/>
              <a:ea typeface="+mn-ea"/>
              <a:cs typeface="+mn-cs"/>
            </a:rPr>
            <a:t>Month</a:t>
          </a:r>
        </a:p>
      </dgm:t>
    </dgm:pt>
    <dgm:pt modelId="{F8B3B340-CFA4-45C8-9CBC-5EE92ED160FD}" type="parTrans" cxnId="{88F36CA6-91AD-467F-9A18-EA852D8C2646}">
      <dgm:prSet/>
      <dgm:spPr/>
      <dgm:t>
        <a:bodyPr/>
        <a:lstStyle/>
        <a:p>
          <a:endParaRPr lang="en-US"/>
        </a:p>
      </dgm:t>
    </dgm:pt>
    <dgm:pt modelId="{650662D2-7C1F-43E7-9EFD-0B407F626C22}" type="sibTrans" cxnId="{88F36CA6-91AD-467F-9A18-EA852D8C2646}">
      <dgm:prSet/>
      <dgm:spPr/>
      <dgm:t>
        <a:bodyPr/>
        <a:lstStyle/>
        <a:p>
          <a:endParaRPr lang="en-US"/>
        </a:p>
      </dgm:t>
    </dgm:pt>
    <dgm:pt modelId="{FD8DF230-9A48-4757-8854-A5F4BAE8C7E1}">
      <dgm:prSet/>
      <dgm:spPr/>
      <dgm:t>
        <a:bodyPr/>
        <a:lstStyle/>
        <a:p>
          <a:pPr>
            <a:lnSpc>
              <a:spcPct val="100000"/>
            </a:lnSpc>
          </a:pPr>
          <a:r>
            <a:rPr lang="en-US" dirty="0">
              <a:latin typeface="Elephant" panose="02020904090505020303" pitchFamily="18" charset="0"/>
            </a:rPr>
            <a:t>Quarter</a:t>
          </a:r>
        </a:p>
      </dgm:t>
    </dgm:pt>
    <dgm:pt modelId="{6B1A3994-AC5F-4D19-B741-EED3CF847194}" type="parTrans" cxnId="{2DD42D90-B09C-42D5-BAD7-B23B48F61CA1}">
      <dgm:prSet/>
      <dgm:spPr/>
      <dgm:t>
        <a:bodyPr/>
        <a:lstStyle/>
        <a:p>
          <a:endParaRPr lang="en-US"/>
        </a:p>
      </dgm:t>
    </dgm:pt>
    <dgm:pt modelId="{0158589A-45D7-4C95-8EFA-36117AB8D5A3}" type="sibTrans" cxnId="{2DD42D90-B09C-42D5-BAD7-B23B48F61CA1}">
      <dgm:prSet/>
      <dgm:spPr/>
      <dgm:t>
        <a:bodyPr/>
        <a:lstStyle/>
        <a:p>
          <a:endParaRPr lang="en-US"/>
        </a:p>
      </dgm:t>
    </dgm:pt>
    <dgm:pt modelId="{1BC82D2B-1A45-4F5D-8A49-6789B1A06183}">
      <dgm:prSet custT="1"/>
      <dgm:spPr/>
      <dgm:t>
        <a:bodyPr/>
        <a:lstStyle/>
        <a:p>
          <a:pPr marL="0" lvl="0" indent="0" algn="l" defTabSz="977900">
            <a:lnSpc>
              <a:spcPct val="100000"/>
            </a:lnSpc>
            <a:spcBef>
              <a:spcPct val="0"/>
            </a:spcBef>
            <a:spcAft>
              <a:spcPct val="35000"/>
            </a:spcAft>
            <a:buNone/>
          </a:pPr>
          <a:r>
            <a:rPr lang="en-US" sz="2200" kern="1200" dirty="0">
              <a:solidFill>
                <a:prstClr val="white">
                  <a:hueOff val="0"/>
                  <a:satOff val="0"/>
                  <a:lumOff val="0"/>
                  <a:alphaOff val="0"/>
                </a:prstClr>
              </a:solidFill>
              <a:latin typeface="Elephant" panose="02020904090505020303" pitchFamily="18" charset="0"/>
              <a:ea typeface="+mn-ea"/>
              <a:cs typeface="+mn-cs"/>
            </a:rPr>
            <a:t>Week in a month</a:t>
          </a:r>
        </a:p>
      </dgm:t>
    </dgm:pt>
    <dgm:pt modelId="{84520CD5-0EFE-4B65-8A66-4581257ABD4D}" type="parTrans" cxnId="{F511F304-D1E1-4B1D-BD99-89BF72FA694A}">
      <dgm:prSet/>
      <dgm:spPr/>
      <dgm:t>
        <a:bodyPr/>
        <a:lstStyle/>
        <a:p>
          <a:endParaRPr lang="en-US"/>
        </a:p>
      </dgm:t>
    </dgm:pt>
    <dgm:pt modelId="{53602A68-297D-4D22-8554-16EFB07F4C04}" type="sibTrans" cxnId="{F511F304-D1E1-4B1D-BD99-89BF72FA694A}">
      <dgm:prSet/>
      <dgm:spPr/>
      <dgm:t>
        <a:bodyPr/>
        <a:lstStyle/>
        <a:p>
          <a:endParaRPr lang="en-US"/>
        </a:p>
      </dgm:t>
    </dgm:pt>
    <dgm:pt modelId="{F37162D0-3BC9-4305-AE2F-F76ED724BAF3}" type="pres">
      <dgm:prSet presAssocID="{990D5A4F-73BF-466A-A81A-0CFBA9285E26}" presName="root" presStyleCnt="0">
        <dgm:presLayoutVars>
          <dgm:dir/>
          <dgm:resizeHandles val="exact"/>
        </dgm:presLayoutVars>
      </dgm:prSet>
      <dgm:spPr/>
    </dgm:pt>
    <dgm:pt modelId="{CFD914DD-5518-4650-88DA-442929D6CD52}" type="pres">
      <dgm:prSet presAssocID="{B86D45C4-D4EF-4B00-A4AF-27F191DF8DA4}" presName="compNode" presStyleCnt="0"/>
      <dgm:spPr/>
    </dgm:pt>
    <dgm:pt modelId="{4EF43A78-8DF9-4229-83D6-1A44E7DF806D}" type="pres">
      <dgm:prSet presAssocID="{B86D45C4-D4EF-4B00-A4AF-27F191DF8DA4}" presName="bgRect" presStyleLbl="bgShp" presStyleIdx="0" presStyleCnt="4" custLinFactNeighborX="128" custLinFactNeighborY="639"/>
      <dgm:spPr/>
    </dgm:pt>
    <dgm:pt modelId="{D0A44BCD-15D6-4242-8EAB-248F651CED4B}" type="pres">
      <dgm:prSet presAssocID="{B86D45C4-D4EF-4B00-A4AF-27F191DF8DA4}" presName="iconRect" presStyleLbl="node1" presStyleIdx="0" presStyleCnt="4"/>
      <dgm:spPr>
        <a:blipFill>
          <a:blip xmlns:r="http://schemas.openxmlformats.org/officeDocument/2006/relationships" r:embed="rId1" cstate="hqprint">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Dragon Dance"/>
        </a:ext>
      </dgm:extLst>
    </dgm:pt>
    <dgm:pt modelId="{00E5A8F9-6992-49E9-976D-770D66AC8DFE}" type="pres">
      <dgm:prSet presAssocID="{B86D45C4-D4EF-4B00-A4AF-27F191DF8DA4}" presName="spaceRect" presStyleCnt="0"/>
      <dgm:spPr/>
    </dgm:pt>
    <dgm:pt modelId="{D1B3CB88-B992-4D7E-B59C-FE1AB0ED570E}" type="pres">
      <dgm:prSet presAssocID="{B86D45C4-D4EF-4B00-A4AF-27F191DF8DA4}" presName="parTx" presStyleLbl="revTx" presStyleIdx="0" presStyleCnt="4">
        <dgm:presLayoutVars>
          <dgm:chMax val="0"/>
          <dgm:chPref val="0"/>
        </dgm:presLayoutVars>
      </dgm:prSet>
      <dgm:spPr/>
    </dgm:pt>
    <dgm:pt modelId="{FCABD77F-1A63-4920-97C9-990BFE598CEF}" type="pres">
      <dgm:prSet presAssocID="{A107CE7F-0E08-42FD-B475-3D12AD9E0159}" presName="sibTrans" presStyleCnt="0"/>
      <dgm:spPr/>
    </dgm:pt>
    <dgm:pt modelId="{AA2DB711-FB00-47AF-B6EB-BDEF2BA210CD}" type="pres">
      <dgm:prSet presAssocID="{7DA7BD40-8C01-4F3D-A1CA-ADBE86A8200F}" presName="compNode" presStyleCnt="0"/>
      <dgm:spPr/>
    </dgm:pt>
    <dgm:pt modelId="{7075930E-721A-4E7F-B9E3-E23CAAED2F59}" type="pres">
      <dgm:prSet presAssocID="{7DA7BD40-8C01-4F3D-A1CA-ADBE86A8200F}" presName="bgRect" presStyleLbl="bgShp" presStyleIdx="1" presStyleCnt="4"/>
      <dgm:spPr/>
    </dgm:pt>
    <dgm:pt modelId="{48968F79-B7E1-4B7E-B67E-C5C6F49AFB25}" type="pres">
      <dgm:prSet presAssocID="{7DA7BD40-8C01-4F3D-A1CA-ADBE86A8200F}" presName="iconRect" presStyleLbl="node1" presStyleIdx="1" presStyleCnt="4"/>
      <dgm:spPr>
        <a:blipFill>
          <a:blip xmlns:r="http://schemas.openxmlformats.org/officeDocument/2006/relationships" r:embed="rId2" cstate="hqprint">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Daily Calendar"/>
        </a:ext>
      </dgm:extLst>
    </dgm:pt>
    <dgm:pt modelId="{A33B741A-12C1-4437-8896-1202969A4857}" type="pres">
      <dgm:prSet presAssocID="{7DA7BD40-8C01-4F3D-A1CA-ADBE86A8200F}" presName="spaceRect" presStyleCnt="0"/>
      <dgm:spPr/>
    </dgm:pt>
    <dgm:pt modelId="{5DBFF291-9551-4264-991E-D9945B850851}" type="pres">
      <dgm:prSet presAssocID="{7DA7BD40-8C01-4F3D-A1CA-ADBE86A8200F}" presName="parTx" presStyleLbl="revTx" presStyleIdx="1" presStyleCnt="4">
        <dgm:presLayoutVars>
          <dgm:chMax val="0"/>
          <dgm:chPref val="0"/>
        </dgm:presLayoutVars>
      </dgm:prSet>
      <dgm:spPr/>
    </dgm:pt>
    <dgm:pt modelId="{7D5F8919-CD6A-452C-B6A3-01E2E6C1E5A0}" type="pres">
      <dgm:prSet presAssocID="{650662D2-7C1F-43E7-9EFD-0B407F626C22}" presName="sibTrans" presStyleCnt="0"/>
      <dgm:spPr/>
    </dgm:pt>
    <dgm:pt modelId="{BF1F04CA-3D81-4BAA-9280-48B3ADB50495}" type="pres">
      <dgm:prSet presAssocID="{FD8DF230-9A48-4757-8854-A5F4BAE8C7E1}" presName="compNode" presStyleCnt="0"/>
      <dgm:spPr/>
    </dgm:pt>
    <dgm:pt modelId="{4DD8AA1C-DC4E-42B3-9E55-8B14702BFAF7}" type="pres">
      <dgm:prSet presAssocID="{FD8DF230-9A48-4757-8854-A5F4BAE8C7E1}" presName="bgRect" presStyleLbl="bgShp" presStyleIdx="2" presStyleCnt="4"/>
      <dgm:spPr/>
    </dgm:pt>
    <dgm:pt modelId="{601113C2-519F-4EC9-87C9-4162F036FB09}" type="pres">
      <dgm:prSet presAssocID="{FD8DF230-9A48-4757-8854-A5F4BAE8C7E1}" presName="iconRect" presStyleLbl="node1" presStyleIdx="2" presStyleCnt="4"/>
      <dgm:spPr>
        <a:blipFill>
          <a:blip xmlns:r="http://schemas.openxmlformats.org/officeDocument/2006/relationships" r:embed="rId3" cstate="hqprint">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Closed Book"/>
        </a:ext>
      </dgm:extLst>
    </dgm:pt>
    <dgm:pt modelId="{3576D293-BEE9-4431-ADB2-9A026903E454}" type="pres">
      <dgm:prSet presAssocID="{FD8DF230-9A48-4757-8854-A5F4BAE8C7E1}" presName="spaceRect" presStyleCnt="0"/>
      <dgm:spPr/>
    </dgm:pt>
    <dgm:pt modelId="{ABC0CC5F-452B-4CA6-8905-C3DE8B978AF1}" type="pres">
      <dgm:prSet presAssocID="{FD8DF230-9A48-4757-8854-A5F4BAE8C7E1}" presName="parTx" presStyleLbl="revTx" presStyleIdx="2" presStyleCnt="4">
        <dgm:presLayoutVars>
          <dgm:chMax val="0"/>
          <dgm:chPref val="0"/>
        </dgm:presLayoutVars>
      </dgm:prSet>
      <dgm:spPr/>
    </dgm:pt>
    <dgm:pt modelId="{6A04EB8E-E83A-482B-AA01-1EEECF5F79EF}" type="pres">
      <dgm:prSet presAssocID="{0158589A-45D7-4C95-8EFA-36117AB8D5A3}" presName="sibTrans" presStyleCnt="0"/>
      <dgm:spPr/>
    </dgm:pt>
    <dgm:pt modelId="{E999D0F2-B70A-46ED-9B1C-96064628AFB5}" type="pres">
      <dgm:prSet presAssocID="{1BC82D2B-1A45-4F5D-8A49-6789B1A06183}" presName="compNode" presStyleCnt="0"/>
      <dgm:spPr/>
    </dgm:pt>
    <dgm:pt modelId="{F588DB7F-2CAA-4C54-8B9F-FCDD44676455}" type="pres">
      <dgm:prSet presAssocID="{1BC82D2B-1A45-4F5D-8A49-6789B1A06183}" presName="bgRect" presStyleLbl="bgShp" presStyleIdx="3" presStyleCnt="4"/>
      <dgm:spPr/>
    </dgm:pt>
    <dgm:pt modelId="{12CFCA1E-69F8-4703-9A8D-C9470A625274}" type="pres">
      <dgm:prSet presAssocID="{1BC82D2B-1A45-4F5D-8A49-6789B1A06183}" presName="iconRect" presStyleLbl="node1" presStyleIdx="3" presStyleCnt="4"/>
      <dgm:spPr>
        <a:blipFill>
          <a:blip xmlns:r="http://schemas.openxmlformats.org/officeDocument/2006/relationships" r:embed="rId4" cstate="hqprint">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Monthly calendar"/>
        </a:ext>
      </dgm:extLst>
    </dgm:pt>
    <dgm:pt modelId="{6ECC2A5B-8B51-4605-AFE6-0EEC1F9E96B8}" type="pres">
      <dgm:prSet presAssocID="{1BC82D2B-1A45-4F5D-8A49-6789B1A06183}" presName="spaceRect" presStyleCnt="0"/>
      <dgm:spPr/>
    </dgm:pt>
    <dgm:pt modelId="{88E2CB92-FDAD-4F46-B5B1-CCD4E7320F85}" type="pres">
      <dgm:prSet presAssocID="{1BC82D2B-1A45-4F5D-8A49-6789B1A06183}" presName="parTx" presStyleLbl="revTx" presStyleIdx="3" presStyleCnt="4">
        <dgm:presLayoutVars>
          <dgm:chMax val="0"/>
          <dgm:chPref val="0"/>
        </dgm:presLayoutVars>
      </dgm:prSet>
      <dgm:spPr/>
    </dgm:pt>
  </dgm:ptLst>
  <dgm:cxnLst>
    <dgm:cxn modelId="{F511F304-D1E1-4B1D-BD99-89BF72FA694A}" srcId="{990D5A4F-73BF-466A-A81A-0CFBA9285E26}" destId="{1BC82D2B-1A45-4F5D-8A49-6789B1A06183}" srcOrd="3" destOrd="0" parTransId="{84520CD5-0EFE-4B65-8A66-4581257ABD4D}" sibTransId="{53602A68-297D-4D22-8554-16EFB07F4C04}"/>
    <dgm:cxn modelId="{72891C28-00F9-4370-A58A-7074BEE03F8E}" type="presOf" srcId="{FD8DF230-9A48-4757-8854-A5F4BAE8C7E1}" destId="{ABC0CC5F-452B-4CA6-8905-C3DE8B978AF1}" srcOrd="0" destOrd="0" presId="urn:microsoft.com/office/officeart/2018/2/layout/IconVerticalSolidList"/>
    <dgm:cxn modelId="{D9C7088A-F666-414F-B4F7-664CF37BCC90}" type="presOf" srcId="{990D5A4F-73BF-466A-A81A-0CFBA9285E26}" destId="{F37162D0-3BC9-4305-AE2F-F76ED724BAF3}" srcOrd="0" destOrd="0" presId="urn:microsoft.com/office/officeart/2018/2/layout/IconVerticalSolidList"/>
    <dgm:cxn modelId="{2E413E8A-8813-44AB-A470-CDA6138D1D99}" type="presOf" srcId="{1BC82D2B-1A45-4F5D-8A49-6789B1A06183}" destId="{88E2CB92-FDAD-4F46-B5B1-CCD4E7320F85}" srcOrd="0" destOrd="0" presId="urn:microsoft.com/office/officeart/2018/2/layout/IconVerticalSolidList"/>
    <dgm:cxn modelId="{4B961C8B-2F85-4EBB-A49B-228CAB603909}" srcId="{990D5A4F-73BF-466A-A81A-0CFBA9285E26}" destId="{B86D45C4-D4EF-4B00-A4AF-27F191DF8DA4}" srcOrd="0" destOrd="0" parTransId="{3AA98F09-4B7A-42A9-9F52-BC8FE0CFA157}" sibTransId="{A107CE7F-0E08-42FD-B475-3D12AD9E0159}"/>
    <dgm:cxn modelId="{2DD42D90-B09C-42D5-BAD7-B23B48F61CA1}" srcId="{990D5A4F-73BF-466A-A81A-0CFBA9285E26}" destId="{FD8DF230-9A48-4757-8854-A5F4BAE8C7E1}" srcOrd="2" destOrd="0" parTransId="{6B1A3994-AC5F-4D19-B741-EED3CF847194}" sibTransId="{0158589A-45D7-4C95-8EFA-36117AB8D5A3}"/>
    <dgm:cxn modelId="{88F36CA6-91AD-467F-9A18-EA852D8C2646}" srcId="{990D5A4F-73BF-466A-A81A-0CFBA9285E26}" destId="{7DA7BD40-8C01-4F3D-A1CA-ADBE86A8200F}" srcOrd="1" destOrd="0" parTransId="{F8B3B340-CFA4-45C8-9CBC-5EE92ED160FD}" sibTransId="{650662D2-7C1F-43E7-9EFD-0B407F626C22}"/>
    <dgm:cxn modelId="{C37F69B5-4B9E-44B8-BA04-8BE52BDF4142}" type="presOf" srcId="{B86D45C4-D4EF-4B00-A4AF-27F191DF8DA4}" destId="{D1B3CB88-B992-4D7E-B59C-FE1AB0ED570E}" srcOrd="0" destOrd="0" presId="urn:microsoft.com/office/officeart/2018/2/layout/IconVerticalSolidList"/>
    <dgm:cxn modelId="{42E00CC4-B374-45B3-A0F3-F389A65BA054}" type="presOf" srcId="{7DA7BD40-8C01-4F3D-A1CA-ADBE86A8200F}" destId="{5DBFF291-9551-4264-991E-D9945B850851}" srcOrd="0" destOrd="0" presId="urn:microsoft.com/office/officeart/2018/2/layout/IconVerticalSolidList"/>
    <dgm:cxn modelId="{748C6FC0-D047-40D8-AA7D-8222F7AEC9B2}" type="presParOf" srcId="{F37162D0-3BC9-4305-AE2F-F76ED724BAF3}" destId="{CFD914DD-5518-4650-88DA-442929D6CD52}" srcOrd="0" destOrd="0" presId="urn:microsoft.com/office/officeart/2018/2/layout/IconVerticalSolidList"/>
    <dgm:cxn modelId="{CBC3DE9C-7E55-424B-9F09-595DAA61CEAB}" type="presParOf" srcId="{CFD914DD-5518-4650-88DA-442929D6CD52}" destId="{4EF43A78-8DF9-4229-83D6-1A44E7DF806D}" srcOrd="0" destOrd="0" presId="urn:microsoft.com/office/officeart/2018/2/layout/IconVerticalSolidList"/>
    <dgm:cxn modelId="{80E3D392-3A7B-4A52-B9CA-7CB330B36EFD}" type="presParOf" srcId="{CFD914DD-5518-4650-88DA-442929D6CD52}" destId="{D0A44BCD-15D6-4242-8EAB-248F651CED4B}" srcOrd="1" destOrd="0" presId="urn:microsoft.com/office/officeart/2018/2/layout/IconVerticalSolidList"/>
    <dgm:cxn modelId="{7B091E2A-2368-4FB0-9E49-D05992906B69}" type="presParOf" srcId="{CFD914DD-5518-4650-88DA-442929D6CD52}" destId="{00E5A8F9-6992-49E9-976D-770D66AC8DFE}" srcOrd="2" destOrd="0" presId="urn:microsoft.com/office/officeart/2018/2/layout/IconVerticalSolidList"/>
    <dgm:cxn modelId="{FA0E5CF1-BE26-4C6E-B4C5-E72F9AFC1901}" type="presParOf" srcId="{CFD914DD-5518-4650-88DA-442929D6CD52}" destId="{D1B3CB88-B992-4D7E-B59C-FE1AB0ED570E}" srcOrd="3" destOrd="0" presId="urn:microsoft.com/office/officeart/2018/2/layout/IconVerticalSolidList"/>
    <dgm:cxn modelId="{607F1539-0591-49DD-A767-8F5CD2E19274}" type="presParOf" srcId="{F37162D0-3BC9-4305-AE2F-F76ED724BAF3}" destId="{FCABD77F-1A63-4920-97C9-990BFE598CEF}" srcOrd="1" destOrd="0" presId="urn:microsoft.com/office/officeart/2018/2/layout/IconVerticalSolidList"/>
    <dgm:cxn modelId="{68284D7C-C501-400E-8BCF-4025ACDEACA9}" type="presParOf" srcId="{F37162D0-3BC9-4305-AE2F-F76ED724BAF3}" destId="{AA2DB711-FB00-47AF-B6EB-BDEF2BA210CD}" srcOrd="2" destOrd="0" presId="urn:microsoft.com/office/officeart/2018/2/layout/IconVerticalSolidList"/>
    <dgm:cxn modelId="{69F17016-94DA-4189-A4EE-C845514F2FEA}" type="presParOf" srcId="{AA2DB711-FB00-47AF-B6EB-BDEF2BA210CD}" destId="{7075930E-721A-4E7F-B9E3-E23CAAED2F59}" srcOrd="0" destOrd="0" presId="urn:microsoft.com/office/officeart/2018/2/layout/IconVerticalSolidList"/>
    <dgm:cxn modelId="{F3D96F65-9388-4114-A264-261D8B02956C}" type="presParOf" srcId="{AA2DB711-FB00-47AF-B6EB-BDEF2BA210CD}" destId="{48968F79-B7E1-4B7E-B67E-C5C6F49AFB25}" srcOrd="1" destOrd="0" presId="urn:microsoft.com/office/officeart/2018/2/layout/IconVerticalSolidList"/>
    <dgm:cxn modelId="{C4B84382-429F-4FD7-894C-2EFC306EC1FF}" type="presParOf" srcId="{AA2DB711-FB00-47AF-B6EB-BDEF2BA210CD}" destId="{A33B741A-12C1-4437-8896-1202969A4857}" srcOrd="2" destOrd="0" presId="urn:microsoft.com/office/officeart/2018/2/layout/IconVerticalSolidList"/>
    <dgm:cxn modelId="{69BCDC52-5192-4BD5-987F-0AB5544043BC}" type="presParOf" srcId="{AA2DB711-FB00-47AF-B6EB-BDEF2BA210CD}" destId="{5DBFF291-9551-4264-991E-D9945B850851}" srcOrd="3" destOrd="0" presId="urn:microsoft.com/office/officeart/2018/2/layout/IconVerticalSolidList"/>
    <dgm:cxn modelId="{9F423B28-6D83-4EB4-99C2-5C3D23F4EDBF}" type="presParOf" srcId="{F37162D0-3BC9-4305-AE2F-F76ED724BAF3}" destId="{7D5F8919-CD6A-452C-B6A3-01E2E6C1E5A0}" srcOrd="3" destOrd="0" presId="urn:microsoft.com/office/officeart/2018/2/layout/IconVerticalSolidList"/>
    <dgm:cxn modelId="{43B0CB99-C2AA-4B4B-8CFA-2856BDE20BEF}" type="presParOf" srcId="{F37162D0-3BC9-4305-AE2F-F76ED724BAF3}" destId="{BF1F04CA-3D81-4BAA-9280-48B3ADB50495}" srcOrd="4" destOrd="0" presId="urn:microsoft.com/office/officeart/2018/2/layout/IconVerticalSolidList"/>
    <dgm:cxn modelId="{BEDC8D67-570E-48D1-B8C5-0A626D94163A}" type="presParOf" srcId="{BF1F04CA-3D81-4BAA-9280-48B3ADB50495}" destId="{4DD8AA1C-DC4E-42B3-9E55-8B14702BFAF7}" srcOrd="0" destOrd="0" presId="urn:microsoft.com/office/officeart/2018/2/layout/IconVerticalSolidList"/>
    <dgm:cxn modelId="{A6C36955-ACA3-4A5C-9B22-0EE84DB44618}" type="presParOf" srcId="{BF1F04CA-3D81-4BAA-9280-48B3ADB50495}" destId="{601113C2-519F-4EC9-87C9-4162F036FB09}" srcOrd="1" destOrd="0" presId="urn:microsoft.com/office/officeart/2018/2/layout/IconVerticalSolidList"/>
    <dgm:cxn modelId="{DE79C725-540E-43C4-BA8A-405D07A38C20}" type="presParOf" srcId="{BF1F04CA-3D81-4BAA-9280-48B3ADB50495}" destId="{3576D293-BEE9-4431-ADB2-9A026903E454}" srcOrd="2" destOrd="0" presId="urn:microsoft.com/office/officeart/2018/2/layout/IconVerticalSolidList"/>
    <dgm:cxn modelId="{5B1F4091-1806-4711-AA8B-97670B161141}" type="presParOf" srcId="{BF1F04CA-3D81-4BAA-9280-48B3ADB50495}" destId="{ABC0CC5F-452B-4CA6-8905-C3DE8B978AF1}" srcOrd="3" destOrd="0" presId="urn:microsoft.com/office/officeart/2018/2/layout/IconVerticalSolidList"/>
    <dgm:cxn modelId="{CA405206-493A-4A62-A943-09DC49CCCBB9}" type="presParOf" srcId="{F37162D0-3BC9-4305-AE2F-F76ED724BAF3}" destId="{6A04EB8E-E83A-482B-AA01-1EEECF5F79EF}" srcOrd="5" destOrd="0" presId="urn:microsoft.com/office/officeart/2018/2/layout/IconVerticalSolidList"/>
    <dgm:cxn modelId="{E5C9F0C0-1483-47F8-9F86-31D0A8E2FB21}" type="presParOf" srcId="{F37162D0-3BC9-4305-AE2F-F76ED724BAF3}" destId="{E999D0F2-B70A-46ED-9B1C-96064628AFB5}" srcOrd="6" destOrd="0" presId="urn:microsoft.com/office/officeart/2018/2/layout/IconVerticalSolidList"/>
    <dgm:cxn modelId="{1471198C-0EF5-4D16-81F0-5ED8AB82B774}" type="presParOf" srcId="{E999D0F2-B70A-46ED-9B1C-96064628AFB5}" destId="{F588DB7F-2CAA-4C54-8B9F-FCDD44676455}" srcOrd="0" destOrd="0" presId="urn:microsoft.com/office/officeart/2018/2/layout/IconVerticalSolidList"/>
    <dgm:cxn modelId="{8FDA2B07-B1FD-461E-AB7B-3B8DC805A037}" type="presParOf" srcId="{E999D0F2-B70A-46ED-9B1C-96064628AFB5}" destId="{12CFCA1E-69F8-4703-9A8D-C9470A625274}" srcOrd="1" destOrd="0" presId="urn:microsoft.com/office/officeart/2018/2/layout/IconVerticalSolidList"/>
    <dgm:cxn modelId="{E3A95912-A1CB-40CC-9E1A-74C227566711}" type="presParOf" srcId="{E999D0F2-B70A-46ED-9B1C-96064628AFB5}" destId="{6ECC2A5B-8B51-4605-AFE6-0EEC1F9E96B8}" srcOrd="2" destOrd="0" presId="urn:microsoft.com/office/officeart/2018/2/layout/IconVerticalSolidList"/>
    <dgm:cxn modelId="{DE97314E-DD2C-4797-8459-308C161BE3EF}" type="presParOf" srcId="{E999D0F2-B70A-46ED-9B1C-96064628AFB5}" destId="{88E2CB92-FDAD-4F46-B5B1-CCD4E7320F8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F43A78-8DF9-4229-83D6-1A44E7DF806D}">
      <dsp:nvSpPr>
        <dsp:cNvPr id="0" name=""/>
        <dsp:cNvSpPr/>
      </dsp:nvSpPr>
      <dsp:spPr>
        <a:xfrm>
          <a:off x="0" y="7092"/>
          <a:ext cx="4958540" cy="8481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A44BCD-15D6-4242-8EAB-248F651CED4B}">
      <dsp:nvSpPr>
        <dsp:cNvPr id="0" name=""/>
        <dsp:cNvSpPr/>
      </dsp:nvSpPr>
      <dsp:spPr>
        <a:xfrm>
          <a:off x="256553" y="192498"/>
          <a:ext cx="466460" cy="466460"/>
        </a:xfrm>
        <a:prstGeom prst="rect">
          <a:avLst/>
        </a:prstGeom>
        <a:blipFill>
          <a:blip xmlns:r="http://schemas.openxmlformats.org/officeDocument/2006/relationships" r:embed="rId1" cstate="hqprint">
            <a:extLst>
              <a:ext uri="{28A0092B-C50C-407E-A947-70E740481C1C}">
                <a14:useLocalDpi xmlns:a14="http://schemas.microsoft.com/office/drawing/2010/main" val="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1B3CB88-B992-4D7E-B59C-FE1AB0ED570E}">
      <dsp:nvSpPr>
        <dsp:cNvPr id="0" name=""/>
        <dsp:cNvSpPr/>
      </dsp:nvSpPr>
      <dsp:spPr>
        <a:xfrm>
          <a:off x="979567" y="1673"/>
          <a:ext cx="3978973" cy="848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758" tIns="89758" rIns="89758" bIns="89758" numCol="1" spcCol="1270" anchor="ctr" anchorCtr="0">
          <a:noAutofit/>
        </a:bodyPr>
        <a:lstStyle/>
        <a:p>
          <a:pPr marL="0" lvl="0" indent="0" algn="l" defTabSz="977900">
            <a:lnSpc>
              <a:spcPct val="100000"/>
            </a:lnSpc>
            <a:spcBef>
              <a:spcPct val="0"/>
            </a:spcBef>
            <a:spcAft>
              <a:spcPct val="35000"/>
            </a:spcAft>
            <a:buNone/>
          </a:pPr>
          <a:r>
            <a:rPr lang="en-US" sz="2200" kern="1200" dirty="0">
              <a:solidFill>
                <a:prstClr val="white">
                  <a:hueOff val="0"/>
                  <a:satOff val="0"/>
                  <a:lumOff val="0"/>
                  <a:alphaOff val="0"/>
                </a:prstClr>
              </a:solidFill>
              <a:latin typeface="Elephant" panose="02020904090505020303" pitchFamily="18" charset="0"/>
              <a:ea typeface="+mn-ea"/>
              <a:cs typeface="+mn-cs"/>
            </a:rPr>
            <a:t>Year</a:t>
          </a:r>
        </a:p>
      </dsp:txBody>
      <dsp:txXfrm>
        <a:off x="979567" y="1673"/>
        <a:ext cx="3978973" cy="848110"/>
      </dsp:txXfrm>
    </dsp:sp>
    <dsp:sp modelId="{7075930E-721A-4E7F-B9E3-E23CAAED2F59}">
      <dsp:nvSpPr>
        <dsp:cNvPr id="0" name=""/>
        <dsp:cNvSpPr/>
      </dsp:nvSpPr>
      <dsp:spPr>
        <a:xfrm>
          <a:off x="0" y="1061811"/>
          <a:ext cx="4958540" cy="8481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968F79-B7E1-4B7E-B67E-C5C6F49AFB25}">
      <dsp:nvSpPr>
        <dsp:cNvPr id="0" name=""/>
        <dsp:cNvSpPr/>
      </dsp:nvSpPr>
      <dsp:spPr>
        <a:xfrm>
          <a:off x="256553" y="1252636"/>
          <a:ext cx="466460" cy="466460"/>
        </a:xfrm>
        <a:prstGeom prst="rect">
          <a:avLst/>
        </a:prstGeom>
        <a:blipFill>
          <a:blip xmlns:r="http://schemas.openxmlformats.org/officeDocument/2006/relationships" r:embed="rId2" cstate="hqprint">
            <a:extLst>
              <a:ext uri="{28A0092B-C50C-407E-A947-70E740481C1C}">
                <a14:useLocalDpi xmlns:a14="http://schemas.microsoft.com/office/drawing/2010/main" val="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DBFF291-9551-4264-991E-D9945B850851}">
      <dsp:nvSpPr>
        <dsp:cNvPr id="0" name=""/>
        <dsp:cNvSpPr/>
      </dsp:nvSpPr>
      <dsp:spPr>
        <a:xfrm>
          <a:off x="979567" y="1061811"/>
          <a:ext cx="3978973" cy="848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758" tIns="89758" rIns="89758" bIns="89758" numCol="1" spcCol="1270" anchor="ctr" anchorCtr="0">
          <a:noAutofit/>
        </a:bodyPr>
        <a:lstStyle/>
        <a:p>
          <a:pPr marL="0" lvl="0" indent="0" algn="l" defTabSz="977900">
            <a:lnSpc>
              <a:spcPct val="100000"/>
            </a:lnSpc>
            <a:spcBef>
              <a:spcPct val="0"/>
            </a:spcBef>
            <a:spcAft>
              <a:spcPct val="35000"/>
            </a:spcAft>
            <a:buNone/>
          </a:pPr>
          <a:r>
            <a:rPr lang="en-US" sz="2200" kern="1200" dirty="0">
              <a:solidFill>
                <a:prstClr val="white">
                  <a:hueOff val="0"/>
                  <a:satOff val="0"/>
                  <a:lumOff val="0"/>
                  <a:alphaOff val="0"/>
                </a:prstClr>
              </a:solidFill>
              <a:latin typeface="Elephant" panose="02020904090505020303" pitchFamily="18" charset="0"/>
              <a:ea typeface="+mn-ea"/>
              <a:cs typeface="+mn-cs"/>
            </a:rPr>
            <a:t>Month</a:t>
          </a:r>
        </a:p>
      </dsp:txBody>
      <dsp:txXfrm>
        <a:off x="979567" y="1061811"/>
        <a:ext cx="3978973" cy="848110"/>
      </dsp:txXfrm>
    </dsp:sp>
    <dsp:sp modelId="{4DD8AA1C-DC4E-42B3-9E55-8B14702BFAF7}">
      <dsp:nvSpPr>
        <dsp:cNvPr id="0" name=""/>
        <dsp:cNvSpPr/>
      </dsp:nvSpPr>
      <dsp:spPr>
        <a:xfrm>
          <a:off x="0" y="2121950"/>
          <a:ext cx="4958540" cy="8481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1113C2-519F-4EC9-87C9-4162F036FB09}">
      <dsp:nvSpPr>
        <dsp:cNvPr id="0" name=""/>
        <dsp:cNvSpPr/>
      </dsp:nvSpPr>
      <dsp:spPr>
        <a:xfrm>
          <a:off x="256553" y="2312775"/>
          <a:ext cx="466460" cy="466460"/>
        </a:xfrm>
        <a:prstGeom prst="rect">
          <a:avLst/>
        </a:prstGeom>
        <a:blipFill>
          <a:blip xmlns:r="http://schemas.openxmlformats.org/officeDocument/2006/relationships" r:embed="rId3" cstate="hqprint">
            <a:extLst>
              <a:ext uri="{28A0092B-C50C-407E-A947-70E740481C1C}">
                <a14:useLocalDpi xmlns:a14="http://schemas.microsoft.com/office/drawing/2010/main" val="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BC0CC5F-452B-4CA6-8905-C3DE8B978AF1}">
      <dsp:nvSpPr>
        <dsp:cNvPr id="0" name=""/>
        <dsp:cNvSpPr/>
      </dsp:nvSpPr>
      <dsp:spPr>
        <a:xfrm>
          <a:off x="979567" y="2121950"/>
          <a:ext cx="3978973" cy="848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758" tIns="89758" rIns="89758" bIns="89758" numCol="1" spcCol="1270" anchor="ctr" anchorCtr="0">
          <a:noAutofit/>
        </a:bodyPr>
        <a:lstStyle/>
        <a:p>
          <a:pPr marL="0" lvl="0" indent="0" algn="l" defTabSz="977900">
            <a:lnSpc>
              <a:spcPct val="100000"/>
            </a:lnSpc>
            <a:spcBef>
              <a:spcPct val="0"/>
            </a:spcBef>
            <a:spcAft>
              <a:spcPct val="35000"/>
            </a:spcAft>
            <a:buNone/>
          </a:pPr>
          <a:r>
            <a:rPr lang="en-US" sz="2200" kern="1200" dirty="0">
              <a:latin typeface="Elephant" panose="02020904090505020303" pitchFamily="18" charset="0"/>
            </a:rPr>
            <a:t>Quarter</a:t>
          </a:r>
        </a:p>
      </dsp:txBody>
      <dsp:txXfrm>
        <a:off x="979567" y="2121950"/>
        <a:ext cx="3978973" cy="848110"/>
      </dsp:txXfrm>
    </dsp:sp>
    <dsp:sp modelId="{F588DB7F-2CAA-4C54-8B9F-FCDD44676455}">
      <dsp:nvSpPr>
        <dsp:cNvPr id="0" name=""/>
        <dsp:cNvSpPr/>
      </dsp:nvSpPr>
      <dsp:spPr>
        <a:xfrm>
          <a:off x="0" y="3182088"/>
          <a:ext cx="4958540" cy="8481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CFCA1E-69F8-4703-9A8D-C9470A625274}">
      <dsp:nvSpPr>
        <dsp:cNvPr id="0" name=""/>
        <dsp:cNvSpPr/>
      </dsp:nvSpPr>
      <dsp:spPr>
        <a:xfrm>
          <a:off x="256553" y="3372913"/>
          <a:ext cx="466460" cy="466460"/>
        </a:xfrm>
        <a:prstGeom prst="rect">
          <a:avLst/>
        </a:prstGeom>
        <a:blipFill>
          <a:blip xmlns:r="http://schemas.openxmlformats.org/officeDocument/2006/relationships" r:embed="rId4" cstate="hqprint">
            <a:extLst>
              <a:ext uri="{28A0092B-C50C-407E-A947-70E740481C1C}">
                <a14:useLocalDpi xmlns:a14="http://schemas.microsoft.com/office/drawing/2010/main" val="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8E2CB92-FDAD-4F46-B5B1-CCD4E7320F85}">
      <dsp:nvSpPr>
        <dsp:cNvPr id="0" name=""/>
        <dsp:cNvSpPr/>
      </dsp:nvSpPr>
      <dsp:spPr>
        <a:xfrm>
          <a:off x="979567" y="3182088"/>
          <a:ext cx="3978973" cy="848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758" tIns="89758" rIns="89758" bIns="89758" numCol="1" spcCol="1270" anchor="ctr" anchorCtr="0">
          <a:noAutofit/>
        </a:bodyPr>
        <a:lstStyle/>
        <a:p>
          <a:pPr marL="0" lvl="0" indent="0" algn="l" defTabSz="977900">
            <a:lnSpc>
              <a:spcPct val="100000"/>
            </a:lnSpc>
            <a:spcBef>
              <a:spcPct val="0"/>
            </a:spcBef>
            <a:spcAft>
              <a:spcPct val="35000"/>
            </a:spcAft>
            <a:buNone/>
          </a:pPr>
          <a:r>
            <a:rPr lang="en-US" sz="2200" kern="1200" dirty="0">
              <a:solidFill>
                <a:prstClr val="white">
                  <a:hueOff val="0"/>
                  <a:satOff val="0"/>
                  <a:lumOff val="0"/>
                  <a:alphaOff val="0"/>
                </a:prstClr>
              </a:solidFill>
              <a:latin typeface="Elephant" panose="02020904090505020303" pitchFamily="18" charset="0"/>
              <a:ea typeface="+mn-ea"/>
              <a:cs typeface="+mn-cs"/>
            </a:rPr>
            <a:t>Week in a month</a:t>
          </a:r>
        </a:p>
      </dsp:txBody>
      <dsp:txXfrm>
        <a:off x="979567" y="3182088"/>
        <a:ext cx="3978973" cy="84811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33B34AEF-A602-8780-A91C-6FC5DEC6EFB2}"/>
              </a:ext>
            </a:extLst>
          </p:cNvPr>
          <p:cNvCxnSpPr/>
          <p:nvPr/>
        </p:nvCxnSpPr>
        <p:spPr>
          <a:xfrm flipH="1">
            <a:off x="8228013" y="7938"/>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FC14687-635D-B33E-E4C5-85E55D928CEF}"/>
              </a:ext>
            </a:extLst>
          </p:cNvPr>
          <p:cNvCxnSpPr/>
          <p:nvPr/>
        </p:nvCxnSpPr>
        <p:spPr>
          <a:xfrm flipH="1">
            <a:off x="6108700" y="92075"/>
            <a:ext cx="6080125" cy="608012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74EF3A70-0F74-DC08-C809-12AFB483CA17}"/>
              </a:ext>
            </a:extLst>
          </p:cNvPr>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9428B6FA-4BC1-7882-445A-7314A9F8C456}"/>
              </a:ext>
            </a:extLst>
          </p:cNvPr>
          <p:cNvCxnSpPr/>
          <p:nvPr/>
        </p:nvCxnSpPr>
        <p:spPr>
          <a:xfrm flipH="1">
            <a:off x="7335838" y="31750"/>
            <a:ext cx="4852987" cy="4852988"/>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B3A8EF96-94E7-4702-27A5-6163CE6B0836}"/>
              </a:ext>
            </a:extLst>
          </p:cNvPr>
          <p:cNvCxnSpPr/>
          <p:nvPr/>
        </p:nvCxnSpPr>
        <p:spPr>
          <a:xfrm flipH="1">
            <a:off x="7845425" y="609600"/>
            <a:ext cx="4343400" cy="434340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p:nvPr>
        </p:nvSpPr>
        <p:spPr>
          <a:xfrm>
            <a:off x="684212" y="685799"/>
            <a:ext cx="8001000" cy="2971801"/>
          </a:xfrm>
        </p:spPr>
        <p:txBody>
          <a:bodyPr anchor="b"/>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9" name="Date Placeholder 3">
            <a:extLst>
              <a:ext uri="{FF2B5EF4-FFF2-40B4-BE49-F238E27FC236}">
                <a16:creationId xmlns:a16="http://schemas.microsoft.com/office/drawing/2014/main" id="{3845CC07-3B52-6B28-B174-E494EC625659}"/>
              </a:ext>
            </a:extLst>
          </p:cNvPr>
          <p:cNvSpPr>
            <a:spLocks noGrp="1"/>
          </p:cNvSpPr>
          <p:nvPr>
            <p:ph type="dt" sz="half" idx="10"/>
          </p:nvPr>
        </p:nvSpPr>
        <p:spPr/>
        <p:txBody>
          <a:bodyPr/>
          <a:lstStyle>
            <a:lvl1pPr>
              <a:defRPr/>
            </a:lvl1pPr>
          </a:lstStyle>
          <a:p>
            <a:pPr>
              <a:defRPr/>
            </a:pPr>
            <a:fld id="{8F0777C2-C6DD-48F5-BE7B-7C52A3CD7BDC}" type="datetimeFigureOut">
              <a:rPr lang="en-US"/>
              <a:pPr>
                <a:defRPr/>
              </a:pPr>
              <a:t>2/23/2023</a:t>
            </a:fld>
            <a:endParaRPr lang="en-US"/>
          </a:p>
        </p:txBody>
      </p:sp>
      <p:sp>
        <p:nvSpPr>
          <p:cNvPr id="10" name="Footer Placeholder 4">
            <a:extLst>
              <a:ext uri="{FF2B5EF4-FFF2-40B4-BE49-F238E27FC236}">
                <a16:creationId xmlns:a16="http://schemas.microsoft.com/office/drawing/2014/main" id="{9ECFFFED-E47E-C5F7-5528-9341D6CFC56E}"/>
              </a:ext>
            </a:extLst>
          </p:cNvPr>
          <p:cNvSpPr>
            <a:spLocks noGrp="1"/>
          </p:cNvSpPr>
          <p:nvPr>
            <p:ph type="ftr" sz="quarter" idx="11"/>
          </p:nvPr>
        </p:nvSpPr>
        <p:spPr/>
        <p:txBody>
          <a:bodyPr/>
          <a:lstStyle>
            <a:lvl1pPr>
              <a:defRPr>
                <a:solidFill>
                  <a:schemeClr val="bg2">
                    <a:lumMod val="50000"/>
                  </a:schemeClr>
                </a:solidFill>
              </a:defRPr>
            </a:lvl1pPr>
          </a:lstStyle>
          <a:p>
            <a:pPr>
              <a:defRPr/>
            </a:pPr>
            <a:endParaRPr lang="en-US"/>
          </a:p>
        </p:txBody>
      </p:sp>
      <p:sp>
        <p:nvSpPr>
          <p:cNvPr id="11" name="Slide Number Placeholder 5">
            <a:extLst>
              <a:ext uri="{FF2B5EF4-FFF2-40B4-BE49-F238E27FC236}">
                <a16:creationId xmlns:a16="http://schemas.microsoft.com/office/drawing/2014/main" id="{D5ED854A-EBD1-F8A6-375B-4414A27AC3C8}"/>
              </a:ext>
            </a:extLst>
          </p:cNvPr>
          <p:cNvSpPr>
            <a:spLocks noGrp="1"/>
          </p:cNvSpPr>
          <p:nvPr>
            <p:ph type="sldNum" sz="quarter" idx="12"/>
          </p:nvPr>
        </p:nvSpPr>
        <p:spPr/>
        <p:txBody>
          <a:bodyPr/>
          <a:lstStyle>
            <a:lvl1pPr>
              <a:defRPr/>
            </a:lvl1pPr>
          </a:lstStyle>
          <a:p>
            <a:fld id="{D097E706-7E66-40AB-BBA2-0E6360C770B7}" type="slidenum">
              <a:rPr lang="en-US" altLang="en-US"/>
              <a:pPr/>
              <a:t>‹#›</a:t>
            </a:fld>
            <a:endParaRPr lang="en-US" altLang="en-US"/>
          </a:p>
        </p:txBody>
      </p:sp>
    </p:spTree>
    <p:extLst>
      <p:ext uri="{BB962C8B-B14F-4D97-AF65-F5344CB8AC3E}">
        <p14:creationId xmlns:p14="http://schemas.microsoft.com/office/powerpoint/2010/main" val="736847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a:t>Click icon to add picture</a:t>
            </a:r>
            <a:endParaRPr lang="en-US" noProof="0"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3">
            <a:extLst>
              <a:ext uri="{FF2B5EF4-FFF2-40B4-BE49-F238E27FC236}">
                <a16:creationId xmlns:a16="http://schemas.microsoft.com/office/drawing/2014/main" id="{76CC3DAB-4414-0F33-351E-9E44197531DD}"/>
              </a:ext>
            </a:extLst>
          </p:cNvPr>
          <p:cNvSpPr>
            <a:spLocks noGrp="1"/>
          </p:cNvSpPr>
          <p:nvPr>
            <p:ph type="dt" sz="half" idx="15"/>
          </p:nvPr>
        </p:nvSpPr>
        <p:spPr/>
        <p:txBody>
          <a:bodyPr/>
          <a:lstStyle>
            <a:lvl1pPr>
              <a:defRPr/>
            </a:lvl1pPr>
          </a:lstStyle>
          <a:p>
            <a:pPr>
              <a:defRPr/>
            </a:pPr>
            <a:fld id="{0945F904-FB6B-4650-BA72-FA67B61ACF1F}" type="datetimeFigureOut">
              <a:rPr lang="en-US"/>
              <a:pPr>
                <a:defRPr/>
              </a:pPr>
              <a:t>2/23/2023</a:t>
            </a:fld>
            <a:endParaRPr lang="en-US" dirty="0"/>
          </a:p>
        </p:txBody>
      </p:sp>
      <p:sp>
        <p:nvSpPr>
          <p:cNvPr id="4" name="Footer Placeholder 4">
            <a:extLst>
              <a:ext uri="{FF2B5EF4-FFF2-40B4-BE49-F238E27FC236}">
                <a16:creationId xmlns:a16="http://schemas.microsoft.com/office/drawing/2014/main" id="{C24737CE-89BF-3D8A-52BD-5E083B56F588}"/>
              </a:ext>
            </a:extLst>
          </p:cNvPr>
          <p:cNvSpPr>
            <a:spLocks noGrp="1"/>
          </p:cNvSpPr>
          <p:nvPr>
            <p:ph type="ftr" sz="quarter" idx="16"/>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86B224CE-C482-F4BD-508D-F222381201E2}"/>
              </a:ext>
            </a:extLst>
          </p:cNvPr>
          <p:cNvSpPr>
            <a:spLocks noGrp="1"/>
          </p:cNvSpPr>
          <p:nvPr>
            <p:ph type="sldNum" sz="quarter" idx="17"/>
          </p:nvPr>
        </p:nvSpPr>
        <p:spPr/>
        <p:txBody>
          <a:bodyPr/>
          <a:lstStyle>
            <a:lvl1pPr>
              <a:defRPr/>
            </a:lvl1pPr>
          </a:lstStyle>
          <a:p>
            <a:fld id="{A82A804B-BFDB-446C-B745-984617645C56}" type="slidenum">
              <a:rPr lang="en-US" altLang="en-US"/>
              <a:pPr/>
              <a:t>‹#›</a:t>
            </a:fld>
            <a:endParaRPr lang="en-US" altLang="en-US"/>
          </a:p>
        </p:txBody>
      </p:sp>
    </p:spTree>
    <p:extLst>
      <p:ext uri="{BB962C8B-B14F-4D97-AF65-F5344CB8AC3E}">
        <p14:creationId xmlns:p14="http://schemas.microsoft.com/office/powerpoint/2010/main" val="589530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BDB3C4-FAC5-50ED-2C3A-454157D9C583}"/>
              </a:ext>
            </a:extLst>
          </p:cNvPr>
          <p:cNvSpPr>
            <a:spLocks noGrp="1"/>
          </p:cNvSpPr>
          <p:nvPr>
            <p:ph type="dt" sz="half" idx="10"/>
          </p:nvPr>
        </p:nvSpPr>
        <p:spPr/>
        <p:txBody>
          <a:bodyPr/>
          <a:lstStyle>
            <a:lvl1pPr>
              <a:defRPr/>
            </a:lvl1pPr>
          </a:lstStyle>
          <a:p>
            <a:pPr>
              <a:defRPr/>
            </a:pPr>
            <a:fld id="{51DE98CC-85EE-48D8-8366-A04237C83670}" type="datetimeFigureOut">
              <a:rPr lang="en-US"/>
              <a:pPr>
                <a:defRPr/>
              </a:pPr>
              <a:t>2/23/2023</a:t>
            </a:fld>
            <a:endParaRPr lang="en-US" dirty="0"/>
          </a:p>
        </p:txBody>
      </p:sp>
      <p:sp>
        <p:nvSpPr>
          <p:cNvPr id="5" name="Footer Placeholder 4">
            <a:extLst>
              <a:ext uri="{FF2B5EF4-FFF2-40B4-BE49-F238E27FC236}">
                <a16:creationId xmlns:a16="http://schemas.microsoft.com/office/drawing/2014/main" id="{5FCA45A6-0BC4-698A-AA7E-C9318019D27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3836D97-650E-02D1-4EE6-03FBA51A5949}"/>
              </a:ext>
            </a:extLst>
          </p:cNvPr>
          <p:cNvSpPr>
            <a:spLocks noGrp="1"/>
          </p:cNvSpPr>
          <p:nvPr>
            <p:ph type="sldNum" sz="quarter" idx="12"/>
          </p:nvPr>
        </p:nvSpPr>
        <p:spPr/>
        <p:txBody>
          <a:bodyPr/>
          <a:lstStyle>
            <a:lvl1pPr>
              <a:defRPr/>
            </a:lvl1pPr>
          </a:lstStyle>
          <a:p>
            <a:fld id="{BD41070E-9F25-4DC7-AA6C-E956A517DD0B}" type="slidenum">
              <a:rPr lang="en-US" altLang="en-US"/>
              <a:pPr/>
              <a:t>‹#›</a:t>
            </a:fld>
            <a:endParaRPr lang="en-US" altLang="en-US"/>
          </a:p>
        </p:txBody>
      </p:sp>
    </p:spTree>
    <p:extLst>
      <p:ext uri="{BB962C8B-B14F-4D97-AF65-F5344CB8AC3E}">
        <p14:creationId xmlns:p14="http://schemas.microsoft.com/office/powerpoint/2010/main" val="1500396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4" name="TextBox 12">
            <a:extLst>
              <a:ext uri="{FF2B5EF4-FFF2-40B4-BE49-F238E27FC236}">
                <a16:creationId xmlns:a16="http://schemas.microsoft.com/office/drawing/2014/main" id="{4C3024AC-04E2-4B80-890D-BAA300CA82ED}"/>
              </a:ext>
            </a:extLst>
          </p:cNvPr>
          <p:cNvSpPr txBox="1">
            <a:spLocks noChangeArrowheads="1"/>
          </p:cNvSpPr>
          <p:nvPr/>
        </p:nvSpPr>
        <p:spPr bwMode="auto">
          <a:xfrm>
            <a:off x="531813" y="812800"/>
            <a:ext cx="609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eaLnBrk="1" hangingPunct="1"/>
            <a:r>
              <a:rPr lang="en-US" altLang="en-US" sz="8000"/>
              <a:t>“</a:t>
            </a:r>
          </a:p>
        </p:txBody>
      </p:sp>
      <p:sp>
        <p:nvSpPr>
          <p:cNvPr id="5" name="TextBox 13">
            <a:extLst>
              <a:ext uri="{FF2B5EF4-FFF2-40B4-BE49-F238E27FC236}">
                <a16:creationId xmlns:a16="http://schemas.microsoft.com/office/drawing/2014/main" id="{DC1978ED-7458-2BDD-64B1-E0D38696F946}"/>
              </a:ext>
            </a:extLst>
          </p:cNvPr>
          <p:cNvSpPr txBox="1">
            <a:spLocks noChangeArrowheads="1"/>
          </p:cNvSpPr>
          <p:nvPr/>
        </p:nvSpPr>
        <p:spPr bwMode="auto">
          <a:xfrm>
            <a:off x="10285413" y="2768600"/>
            <a:ext cx="609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algn="r" eaLnBrk="1" hangingPunct="1"/>
            <a:r>
              <a:rPr lang="en-US" altLang="en-US" sz="8000"/>
              <a:t>”</a:t>
            </a:r>
          </a:p>
        </p:txBody>
      </p:sp>
      <p:sp>
        <p:nvSpPr>
          <p:cNvPr id="2" name="Title 1"/>
          <p:cNvSpPr>
            <a:spLocks noGrp="1"/>
          </p:cNvSpPr>
          <p:nvPr>
            <p:ph type="title"/>
          </p:nvPr>
        </p:nvSpPr>
        <p:spPr>
          <a:xfrm>
            <a:off x="1141411" y="685800"/>
            <a:ext cx="9144001" cy="2743200"/>
          </a:xfrm>
        </p:spPr>
        <p:txBody>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Date Placeholder 3">
            <a:extLst>
              <a:ext uri="{FF2B5EF4-FFF2-40B4-BE49-F238E27FC236}">
                <a16:creationId xmlns:a16="http://schemas.microsoft.com/office/drawing/2014/main" id="{D6E0943F-67BA-91D0-9F0B-7565BB2CB83B}"/>
              </a:ext>
            </a:extLst>
          </p:cNvPr>
          <p:cNvSpPr>
            <a:spLocks noGrp="1"/>
          </p:cNvSpPr>
          <p:nvPr>
            <p:ph type="dt" sz="half" idx="14"/>
          </p:nvPr>
        </p:nvSpPr>
        <p:spPr/>
        <p:txBody>
          <a:bodyPr/>
          <a:lstStyle>
            <a:lvl1pPr>
              <a:defRPr/>
            </a:lvl1pPr>
          </a:lstStyle>
          <a:p>
            <a:pPr>
              <a:defRPr/>
            </a:pPr>
            <a:fld id="{065E8D89-6CFF-4806-8A61-EB24A61874C8}" type="datetimeFigureOut">
              <a:rPr lang="en-US"/>
              <a:pPr>
                <a:defRPr/>
              </a:pPr>
              <a:t>2/23/2023</a:t>
            </a:fld>
            <a:endParaRPr lang="en-US" dirty="0"/>
          </a:p>
        </p:txBody>
      </p:sp>
      <p:sp>
        <p:nvSpPr>
          <p:cNvPr id="7" name="Footer Placeholder 4">
            <a:extLst>
              <a:ext uri="{FF2B5EF4-FFF2-40B4-BE49-F238E27FC236}">
                <a16:creationId xmlns:a16="http://schemas.microsoft.com/office/drawing/2014/main" id="{8D43247F-2F35-8C4A-19E2-C616FEF0F45F}"/>
              </a:ext>
            </a:extLst>
          </p:cNvPr>
          <p:cNvSpPr>
            <a:spLocks noGrp="1"/>
          </p:cNvSpPr>
          <p:nvPr>
            <p:ph type="ftr" sz="quarter" idx="15"/>
          </p:nvPr>
        </p:nvSpPr>
        <p:spPr/>
        <p:txBody>
          <a:bodyPr/>
          <a:lstStyle>
            <a:lvl1pPr>
              <a:defRPr/>
            </a:lvl1pPr>
          </a:lstStyle>
          <a:p>
            <a:pPr>
              <a:defRPr/>
            </a:pPr>
            <a:endParaRPr lang="en-US"/>
          </a:p>
        </p:txBody>
      </p:sp>
      <p:sp>
        <p:nvSpPr>
          <p:cNvPr id="8" name="Slide Number Placeholder 5">
            <a:extLst>
              <a:ext uri="{FF2B5EF4-FFF2-40B4-BE49-F238E27FC236}">
                <a16:creationId xmlns:a16="http://schemas.microsoft.com/office/drawing/2014/main" id="{43051DB9-D8AE-9D9C-0E30-57C0996DC38B}"/>
              </a:ext>
            </a:extLst>
          </p:cNvPr>
          <p:cNvSpPr>
            <a:spLocks noGrp="1"/>
          </p:cNvSpPr>
          <p:nvPr>
            <p:ph type="sldNum" sz="quarter" idx="16"/>
          </p:nvPr>
        </p:nvSpPr>
        <p:spPr/>
        <p:txBody>
          <a:bodyPr/>
          <a:lstStyle>
            <a:lvl1pPr>
              <a:defRPr/>
            </a:lvl1pPr>
          </a:lstStyle>
          <a:p>
            <a:fld id="{57BD8D39-5858-460E-8755-3434ACD458F3}" type="slidenum">
              <a:rPr lang="en-US" altLang="en-US"/>
              <a:pPr/>
              <a:t>‹#›</a:t>
            </a:fld>
            <a:endParaRPr lang="en-US" altLang="en-US"/>
          </a:p>
        </p:txBody>
      </p:sp>
    </p:spTree>
    <p:extLst>
      <p:ext uri="{BB962C8B-B14F-4D97-AF65-F5344CB8AC3E}">
        <p14:creationId xmlns:p14="http://schemas.microsoft.com/office/powerpoint/2010/main" val="240433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2F75CC-6B12-A914-6F34-1BDCD151FFD3}"/>
              </a:ext>
            </a:extLst>
          </p:cNvPr>
          <p:cNvSpPr>
            <a:spLocks noGrp="1"/>
          </p:cNvSpPr>
          <p:nvPr>
            <p:ph type="dt" sz="half" idx="10"/>
          </p:nvPr>
        </p:nvSpPr>
        <p:spPr/>
        <p:txBody>
          <a:bodyPr/>
          <a:lstStyle>
            <a:lvl1pPr>
              <a:defRPr/>
            </a:lvl1pPr>
          </a:lstStyle>
          <a:p>
            <a:pPr>
              <a:defRPr/>
            </a:pPr>
            <a:fld id="{29319C84-328B-4F6C-8208-B9C159586E2D}" type="datetimeFigureOut">
              <a:rPr lang="en-US"/>
              <a:pPr>
                <a:defRPr/>
              </a:pPr>
              <a:t>2/23/2023</a:t>
            </a:fld>
            <a:endParaRPr lang="en-US" dirty="0"/>
          </a:p>
        </p:txBody>
      </p:sp>
      <p:sp>
        <p:nvSpPr>
          <p:cNvPr id="5" name="Footer Placeholder 4">
            <a:extLst>
              <a:ext uri="{FF2B5EF4-FFF2-40B4-BE49-F238E27FC236}">
                <a16:creationId xmlns:a16="http://schemas.microsoft.com/office/drawing/2014/main" id="{A8FDBD7E-0A8E-F449-59B9-F681FEBE3B2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C4A8523-75F5-6614-ADF6-C204E77DF75E}"/>
              </a:ext>
            </a:extLst>
          </p:cNvPr>
          <p:cNvSpPr>
            <a:spLocks noGrp="1"/>
          </p:cNvSpPr>
          <p:nvPr>
            <p:ph type="sldNum" sz="quarter" idx="12"/>
          </p:nvPr>
        </p:nvSpPr>
        <p:spPr/>
        <p:txBody>
          <a:bodyPr/>
          <a:lstStyle>
            <a:lvl1pPr>
              <a:defRPr/>
            </a:lvl1pPr>
          </a:lstStyle>
          <a:p>
            <a:fld id="{21990DC5-853B-4ADD-8D3C-DD5B4BA55468}" type="slidenum">
              <a:rPr lang="en-US" altLang="en-US"/>
              <a:pPr/>
              <a:t>‹#›</a:t>
            </a:fld>
            <a:endParaRPr lang="en-US" altLang="en-US"/>
          </a:p>
        </p:txBody>
      </p:sp>
    </p:spTree>
    <p:extLst>
      <p:ext uri="{BB962C8B-B14F-4D97-AF65-F5344CB8AC3E}">
        <p14:creationId xmlns:p14="http://schemas.microsoft.com/office/powerpoint/2010/main" val="2854468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4" name="TextBox 12">
            <a:extLst>
              <a:ext uri="{FF2B5EF4-FFF2-40B4-BE49-F238E27FC236}">
                <a16:creationId xmlns:a16="http://schemas.microsoft.com/office/drawing/2014/main" id="{5B6BF59B-DC29-94BD-415D-BE229FE31476}"/>
              </a:ext>
            </a:extLst>
          </p:cNvPr>
          <p:cNvSpPr txBox="1">
            <a:spLocks noChangeArrowheads="1"/>
          </p:cNvSpPr>
          <p:nvPr/>
        </p:nvSpPr>
        <p:spPr bwMode="auto">
          <a:xfrm>
            <a:off x="531813" y="812800"/>
            <a:ext cx="609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eaLnBrk="1" hangingPunct="1"/>
            <a:r>
              <a:rPr lang="en-US" altLang="en-US" sz="8000"/>
              <a:t>“</a:t>
            </a:r>
          </a:p>
        </p:txBody>
      </p:sp>
      <p:sp>
        <p:nvSpPr>
          <p:cNvPr id="5" name="TextBox 13">
            <a:extLst>
              <a:ext uri="{FF2B5EF4-FFF2-40B4-BE49-F238E27FC236}">
                <a16:creationId xmlns:a16="http://schemas.microsoft.com/office/drawing/2014/main" id="{34AAA653-BDAE-607A-5958-1B8936F2D21B}"/>
              </a:ext>
            </a:extLst>
          </p:cNvPr>
          <p:cNvSpPr txBox="1">
            <a:spLocks noChangeArrowheads="1"/>
          </p:cNvSpPr>
          <p:nvPr/>
        </p:nvSpPr>
        <p:spPr bwMode="auto">
          <a:xfrm>
            <a:off x="10285413" y="2768600"/>
            <a:ext cx="609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algn="r" eaLnBrk="1" hangingPunct="1"/>
            <a:r>
              <a:rPr lang="en-US" altLang="en-US" sz="8000"/>
              <a:t>”</a:t>
            </a:r>
          </a:p>
        </p:txBody>
      </p:sp>
      <p:sp>
        <p:nvSpPr>
          <p:cNvPr id="2" name="Title 1"/>
          <p:cNvSpPr>
            <a:spLocks noGrp="1"/>
          </p:cNvSpPr>
          <p:nvPr>
            <p:ph type="title"/>
          </p:nvPr>
        </p:nvSpPr>
        <p:spPr>
          <a:xfrm>
            <a:off x="1141413" y="685800"/>
            <a:ext cx="9144000" cy="2743200"/>
          </a:xfrm>
        </p:spPr>
        <p:txBody>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rtlCol="0" anchor="b">
            <a:normAutofit/>
          </a:bodyPr>
          <a:lstStyle>
            <a:lvl1pPr>
              <a:buNone/>
              <a:defRPr lang="en-US" sz="2400" b="0" cap="all" dirty="0">
                <a:ln w="3175" cmpd="sng">
                  <a:noFill/>
                </a:ln>
                <a:solidFill>
                  <a:schemeClr val="tx1"/>
                </a:solidFill>
                <a:effectLst/>
              </a:defRPr>
            </a:lvl1pPr>
          </a:lstStyle>
          <a:p>
            <a:pPr lvl="0"/>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Date Placeholder 3">
            <a:extLst>
              <a:ext uri="{FF2B5EF4-FFF2-40B4-BE49-F238E27FC236}">
                <a16:creationId xmlns:a16="http://schemas.microsoft.com/office/drawing/2014/main" id="{3060D59B-6B13-2B72-1D84-3992BB1D2D4C}"/>
              </a:ext>
            </a:extLst>
          </p:cNvPr>
          <p:cNvSpPr>
            <a:spLocks noGrp="1"/>
          </p:cNvSpPr>
          <p:nvPr>
            <p:ph type="dt" sz="half" idx="14"/>
          </p:nvPr>
        </p:nvSpPr>
        <p:spPr/>
        <p:txBody>
          <a:bodyPr/>
          <a:lstStyle>
            <a:lvl1pPr>
              <a:defRPr/>
            </a:lvl1pPr>
          </a:lstStyle>
          <a:p>
            <a:pPr>
              <a:defRPr/>
            </a:pPr>
            <a:fld id="{2D912BEB-AE9B-4AF9-86E1-28AE48BD81A6}" type="datetimeFigureOut">
              <a:rPr lang="en-US"/>
              <a:pPr>
                <a:defRPr/>
              </a:pPr>
              <a:t>2/23/2023</a:t>
            </a:fld>
            <a:endParaRPr lang="en-US" dirty="0"/>
          </a:p>
        </p:txBody>
      </p:sp>
      <p:sp>
        <p:nvSpPr>
          <p:cNvPr id="7" name="Footer Placeholder 4">
            <a:extLst>
              <a:ext uri="{FF2B5EF4-FFF2-40B4-BE49-F238E27FC236}">
                <a16:creationId xmlns:a16="http://schemas.microsoft.com/office/drawing/2014/main" id="{A5C1310B-5C25-E4D7-7081-883C0D2F5114}"/>
              </a:ext>
            </a:extLst>
          </p:cNvPr>
          <p:cNvSpPr>
            <a:spLocks noGrp="1"/>
          </p:cNvSpPr>
          <p:nvPr>
            <p:ph type="ftr" sz="quarter" idx="15"/>
          </p:nvPr>
        </p:nvSpPr>
        <p:spPr/>
        <p:txBody>
          <a:bodyPr/>
          <a:lstStyle>
            <a:lvl1pPr>
              <a:defRPr/>
            </a:lvl1pPr>
          </a:lstStyle>
          <a:p>
            <a:pPr>
              <a:defRPr/>
            </a:pPr>
            <a:endParaRPr lang="en-US"/>
          </a:p>
        </p:txBody>
      </p:sp>
      <p:sp>
        <p:nvSpPr>
          <p:cNvPr id="8" name="Slide Number Placeholder 5">
            <a:extLst>
              <a:ext uri="{FF2B5EF4-FFF2-40B4-BE49-F238E27FC236}">
                <a16:creationId xmlns:a16="http://schemas.microsoft.com/office/drawing/2014/main" id="{DAEED5D4-D248-902E-0B75-14577EAC33B8}"/>
              </a:ext>
            </a:extLst>
          </p:cNvPr>
          <p:cNvSpPr>
            <a:spLocks noGrp="1"/>
          </p:cNvSpPr>
          <p:nvPr>
            <p:ph type="sldNum" sz="quarter" idx="16"/>
          </p:nvPr>
        </p:nvSpPr>
        <p:spPr/>
        <p:txBody>
          <a:bodyPr/>
          <a:lstStyle>
            <a:lvl1pPr>
              <a:defRPr/>
            </a:lvl1pPr>
          </a:lstStyle>
          <a:p>
            <a:fld id="{A6F17855-5C91-47AD-9867-CC2F74D51382}" type="slidenum">
              <a:rPr lang="en-US" altLang="en-US"/>
              <a:pPr/>
              <a:t>‹#›</a:t>
            </a:fld>
            <a:endParaRPr lang="en-US" altLang="en-US"/>
          </a:p>
        </p:txBody>
      </p:sp>
    </p:spTree>
    <p:extLst>
      <p:ext uri="{BB962C8B-B14F-4D97-AF65-F5344CB8AC3E}">
        <p14:creationId xmlns:p14="http://schemas.microsoft.com/office/powerpoint/2010/main" val="3295851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lstStyle>
            <a:lvl1pPr>
              <a:defRPr lang="en-US" b="0" dirty="0"/>
            </a:lvl1pPr>
          </a:lstStyle>
          <a:p>
            <a:pPr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rtlCol="0" anchor="b">
            <a:normAutofit/>
          </a:bodyPr>
          <a:lstStyle>
            <a:lvl1pPr>
              <a:buNone/>
              <a:defRPr lang="en-US" sz="2400" b="0" cap="all" dirty="0">
                <a:ln w="3175" cmpd="sng">
                  <a:noFill/>
                </a:ln>
                <a:solidFill>
                  <a:schemeClr val="tx1"/>
                </a:solidFill>
                <a:effectLst/>
              </a:defRPr>
            </a:lvl1pPr>
          </a:lstStyle>
          <a:p>
            <a:pPr lvl="0"/>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6CDC2E-01DC-7780-E1F0-F9E71866F869}"/>
              </a:ext>
            </a:extLst>
          </p:cNvPr>
          <p:cNvSpPr>
            <a:spLocks noGrp="1"/>
          </p:cNvSpPr>
          <p:nvPr>
            <p:ph type="dt" sz="half" idx="14"/>
          </p:nvPr>
        </p:nvSpPr>
        <p:spPr/>
        <p:txBody>
          <a:bodyPr/>
          <a:lstStyle>
            <a:lvl1pPr>
              <a:defRPr/>
            </a:lvl1pPr>
          </a:lstStyle>
          <a:p>
            <a:pPr>
              <a:defRPr/>
            </a:pPr>
            <a:fld id="{933C5BAA-6927-4AFA-B8ED-41DAC48124BB}" type="datetimeFigureOut">
              <a:rPr lang="en-US"/>
              <a:pPr>
                <a:defRPr/>
              </a:pPr>
              <a:t>2/23/2023</a:t>
            </a:fld>
            <a:endParaRPr lang="en-US" dirty="0"/>
          </a:p>
        </p:txBody>
      </p:sp>
      <p:sp>
        <p:nvSpPr>
          <p:cNvPr id="5" name="Footer Placeholder 4">
            <a:extLst>
              <a:ext uri="{FF2B5EF4-FFF2-40B4-BE49-F238E27FC236}">
                <a16:creationId xmlns:a16="http://schemas.microsoft.com/office/drawing/2014/main" id="{F32C927B-252A-B001-155F-DC6C9CE49C46}"/>
              </a:ext>
            </a:extLst>
          </p:cNvPr>
          <p:cNvSpPr>
            <a:spLocks noGrp="1"/>
          </p:cNvSpPr>
          <p:nvPr>
            <p:ph type="ftr" sz="quarter" idx="15"/>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BE89C37C-A4C6-9CBA-3D78-30B8D7F9951B}"/>
              </a:ext>
            </a:extLst>
          </p:cNvPr>
          <p:cNvSpPr>
            <a:spLocks noGrp="1"/>
          </p:cNvSpPr>
          <p:nvPr>
            <p:ph type="sldNum" sz="quarter" idx="16"/>
          </p:nvPr>
        </p:nvSpPr>
        <p:spPr/>
        <p:txBody>
          <a:bodyPr/>
          <a:lstStyle>
            <a:lvl1pPr>
              <a:defRPr/>
            </a:lvl1pPr>
          </a:lstStyle>
          <a:p>
            <a:fld id="{FE305843-DDBE-4258-AF14-CBECF692D7BB}" type="slidenum">
              <a:rPr lang="en-US" altLang="en-US"/>
              <a:pPr/>
              <a:t>‹#›</a:t>
            </a:fld>
            <a:endParaRPr lang="en-US" altLang="en-US"/>
          </a:p>
        </p:txBody>
      </p:sp>
    </p:spTree>
    <p:extLst>
      <p:ext uri="{BB962C8B-B14F-4D97-AF65-F5344CB8AC3E}">
        <p14:creationId xmlns:p14="http://schemas.microsoft.com/office/powerpoint/2010/main" val="1329842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6B67F83-02ED-126D-A611-47A0C4DC3F28}"/>
              </a:ext>
            </a:extLst>
          </p:cNvPr>
          <p:cNvSpPr>
            <a:spLocks noGrp="1"/>
          </p:cNvSpPr>
          <p:nvPr>
            <p:ph type="dt" sz="half" idx="10"/>
          </p:nvPr>
        </p:nvSpPr>
        <p:spPr/>
        <p:txBody>
          <a:bodyPr/>
          <a:lstStyle>
            <a:lvl1pPr>
              <a:defRPr/>
            </a:lvl1pPr>
          </a:lstStyle>
          <a:p>
            <a:pPr>
              <a:defRPr/>
            </a:pPr>
            <a:fld id="{400547DC-074B-42A2-B3F9-88543FDFBA1A}" type="datetimeFigureOut">
              <a:rPr lang="en-US"/>
              <a:pPr>
                <a:defRPr/>
              </a:pPr>
              <a:t>2/23/2023</a:t>
            </a:fld>
            <a:endParaRPr lang="en-US"/>
          </a:p>
        </p:txBody>
      </p:sp>
      <p:sp>
        <p:nvSpPr>
          <p:cNvPr id="5" name="Footer Placeholder 4">
            <a:extLst>
              <a:ext uri="{FF2B5EF4-FFF2-40B4-BE49-F238E27FC236}">
                <a16:creationId xmlns:a16="http://schemas.microsoft.com/office/drawing/2014/main" id="{E625F315-ECA7-9F71-12CB-A6C0C768077A}"/>
              </a:ext>
            </a:extLst>
          </p:cNvPr>
          <p:cNvSpPr>
            <a:spLocks noGrp="1"/>
          </p:cNvSpPr>
          <p:nvPr>
            <p:ph type="ftr" sz="quarter" idx="11"/>
          </p:nvPr>
        </p:nvSpPr>
        <p:spPr/>
        <p:txBody>
          <a:bodyPr/>
          <a:lstStyle>
            <a:lvl1pPr>
              <a:defRPr>
                <a:solidFill>
                  <a:schemeClr val="bg2">
                    <a:lumMod val="50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1D502D2D-AF56-587F-7F03-20A0A11CB9F9}"/>
              </a:ext>
            </a:extLst>
          </p:cNvPr>
          <p:cNvSpPr>
            <a:spLocks noGrp="1"/>
          </p:cNvSpPr>
          <p:nvPr>
            <p:ph type="sldNum" sz="quarter" idx="12"/>
          </p:nvPr>
        </p:nvSpPr>
        <p:spPr/>
        <p:txBody>
          <a:bodyPr/>
          <a:lstStyle>
            <a:lvl1pPr>
              <a:defRPr/>
            </a:lvl1pPr>
          </a:lstStyle>
          <a:p>
            <a:fld id="{D11BFB47-AFF1-4A8A-B86E-2D2FAA528082}" type="slidenum">
              <a:rPr lang="en-US" altLang="en-US"/>
              <a:pPr/>
              <a:t>‹#›</a:t>
            </a:fld>
            <a:endParaRPr lang="en-US" altLang="en-US"/>
          </a:p>
        </p:txBody>
      </p:sp>
    </p:spTree>
    <p:extLst>
      <p:ext uri="{BB962C8B-B14F-4D97-AF65-F5344CB8AC3E}">
        <p14:creationId xmlns:p14="http://schemas.microsoft.com/office/powerpoint/2010/main" val="1623741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555B848-6101-0575-77D9-18F19648BDC7}"/>
              </a:ext>
            </a:extLst>
          </p:cNvPr>
          <p:cNvSpPr>
            <a:spLocks noGrp="1"/>
          </p:cNvSpPr>
          <p:nvPr>
            <p:ph type="dt" sz="half" idx="10"/>
          </p:nvPr>
        </p:nvSpPr>
        <p:spPr/>
        <p:txBody>
          <a:bodyPr/>
          <a:lstStyle>
            <a:lvl1pPr>
              <a:defRPr/>
            </a:lvl1pPr>
          </a:lstStyle>
          <a:p>
            <a:pPr>
              <a:defRPr/>
            </a:pPr>
            <a:fld id="{5B75FDD1-A89F-4FD4-94AF-CAB6144D858E}" type="datetimeFigureOut">
              <a:rPr lang="en-US"/>
              <a:pPr>
                <a:defRPr/>
              </a:pPr>
              <a:t>2/23/2023</a:t>
            </a:fld>
            <a:endParaRPr lang="en-US"/>
          </a:p>
        </p:txBody>
      </p:sp>
      <p:sp>
        <p:nvSpPr>
          <p:cNvPr id="5" name="Footer Placeholder 4">
            <a:extLst>
              <a:ext uri="{FF2B5EF4-FFF2-40B4-BE49-F238E27FC236}">
                <a16:creationId xmlns:a16="http://schemas.microsoft.com/office/drawing/2014/main" id="{4C5688BC-F21D-A8F1-4E6C-6E3D481D478A}"/>
              </a:ext>
            </a:extLst>
          </p:cNvPr>
          <p:cNvSpPr>
            <a:spLocks noGrp="1"/>
          </p:cNvSpPr>
          <p:nvPr>
            <p:ph type="ftr" sz="quarter" idx="11"/>
          </p:nvPr>
        </p:nvSpPr>
        <p:spPr/>
        <p:txBody>
          <a:bodyPr/>
          <a:lstStyle>
            <a:lvl1pPr>
              <a:defRPr>
                <a:solidFill>
                  <a:schemeClr val="bg2">
                    <a:lumMod val="50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B5ECBD99-71DB-7417-E606-1D4C7C406D3B}"/>
              </a:ext>
            </a:extLst>
          </p:cNvPr>
          <p:cNvSpPr>
            <a:spLocks noGrp="1"/>
          </p:cNvSpPr>
          <p:nvPr>
            <p:ph type="sldNum" sz="quarter" idx="12"/>
          </p:nvPr>
        </p:nvSpPr>
        <p:spPr/>
        <p:txBody>
          <a:bodyPr/>
          <a:lstStyle>
            <a:lvl1pPr>
              <a:defRPr/>
            </a:lvl1pPr>
          </a:lstStyle>
          <a:p>
            <a:fld id="{3B4E9ABB-D445-481E-BD93-7541A9600D8D}" type="slidenum">
              <a:rPr lang="en-US" altLang="en-US"/>
              <a:pPr/>
              <a:t>‹#›</a:t>
            </a:fld>
            <a:endParaRPr lang="en-US" altLang="en-US"/>
          </a:p>
        </p:txBody>
      </p:sp>
    </p:spTree>
    <p:extLst>
      <p:ext uri="{BB962C8B-B14F-4D97-AF65-F5344CB8AC3E}">
        <p14:creationId xmlns:p14="http://schemas.microsoft.com/office/powerpoint/2010/main" val="3915120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88C2D0-CD74-ACE5-64DB-4B636FF9BD03}"/>
              </a:ext>
            </a:extLst>
          </p:cNvPr>
          <p:cNvSpPr>
            <a:spLocks noGrp="1"/>
          </p:cNvSpPr>
          <p:nvPr>
            <p:ph type="dt" sz="half" idx="10"/>
          </p:nvPr>
        </p:nvSpPr>
        <p:spPr/>
        <p:txBody>
          <a:bodyPr/>
          <a:lstStyle>
            <a:lvl1pPr>
              <a:defRPr/>
            </a:lvl1pPr>
          </a:lstStyle>
          <a:p>
            <a:pPr>
              <a:defRPr/>
            </a:pPr>
            <a:fld id="{96345303-72A0-4742-B69D-577E1EB359F4}" type="datetimeFigureOut">
              <a:rPr lang="en-US"/>
              <a:pPr>
                <a:defRPr/>
              </a:pPr>
              <a:t>2/23/2023</a:t>
            </a:fld>
            <a:endParaRPr lang="en-US"/>
          </a:p>
        </p:txBody>
      </p:sp>
      <p:sp>
        <p:nvSpPr>
          <p:cNvPr id="5" name="Footer Placeholder 4">
            <a:extLst>
              <a:ext uri="{FF2B5EF4-FFF2-40B4-BE49-F238E27FC236}">
                <a16:creationId xmlns:a16="http://schemas.microsoft.com/office/drawing/2014/main" id="{B7183A36-EC57-0630-F3D3-D81E73A4D15A}"/>
              </a:ext>
            </a:extLst>
          </p:cNvPr>
          <p:cNvSpPr>
            <a:spLocks noGrp="1"/>
          </p:cNvSpPr>
          <p:nvPr>
            <p:ph type="ftr" sz="quarter" idx="11"/>
          </p:nvPr>
        </p:nvSpPr>
        <p:spPr/>
        <p:txBody>
          <a:bodyPr/>
          <a:lstStyle>
            <a:lvl1pPr>
              <a:defRPr>
                <a:solidFill>
                  <a:schemeClr val="bg2">
                    <a:lumMod val="50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DE8648A9-F698-E007-99FB-34B9D3E6F804}"/>
              </a:ext>
            </a:extLst>
          </p:cNvPr>
          <p:cNvSpPr>
            <a:spLocks noGrp="1"/>
          </p:cNvSpPr>
          <p:nvPr>
            <p:ph type="sldNum" sz="quarter" idx="12"/>
          </p:nvPr>
        </p:nvSpPr>
        <p:spPr/>
        <p:txBody>
          <a:bodyPr/>
          <a:lstStyle>
            <a:lvl1pPr>
              <a:defRPr/>
            </a:lvl1pPr>
          </a:lstStyle>
          <a:p>
            <a:fld id="{19B7DBB6-4ACC-439A-A460-5E2F39C7DDF8}" type="slidenum">
              <a:rPr lang="en-US" altLang="en-US"/>
              <a:pPr/>
              <a:t>‹#›</a:t>
            </a:fld>
            <a:endParaRPr lang="en-US" altLang="en-US"/>
          </a:p>
        </p:txBody>
      </p:sp>
    </p:spTree>
    <p:extLst>
      <p:ext uri="{BB962C8B-B14F-4D97-AF65-F5344CB8AC3E}">
        <p14:creationId xmlns:p14="http://schemas.microsoft.com/office/powerpoint/2010/main" val="3394366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ED7C26-B487-A39C-217A-181640B1A6CE}"/>
              </a:ext>
            </a:extLst>
          </p:cNvPr>
          <p:cNvSpPr>
            <a:spLocks noGrp="1"/>
          </p:cNvSpPr>
          <p:nvPr>
            <p:ph type="dt" sz="half" idx="10"/>
          </p:nvPr>
        </p:nvSpPr>
        <p:spPr/>
        <p:txBody>
          <a:bodyPr/>
          <a:lstStyle>
            <a:lvl1pPr>
              <a:defRPr/>
            </a:lvl1pPr>
          </a:lstStyle>
          <a:p>
            <a:pPr>
              <a:defRPr/>
            </a:pPr>
            <a:fld id="{F0853AF7-0D9D-4654-B6AD-B17B6B848A68}" type="datetimeFigureOut">
              <a:rPr lang="en-US"/>
              <a:pPr>
                <a:defRPr/>
              </a:pPr>
              <a:t>2/23/2023</a:t>
            </a:fld>
            <a:endParaRPr lang="en-US"/>
          </a:p>
        </p:txBody>
      </p:sp>
      <p:sp>
        <p:nvSpPr>
          <p:cNvPr id="5" name="Footer Placeholder 4">
            <a:extLst>
              <a:ext uri="{FF2B5EF4-FFF2-40B4-BE49-F238E27FC236}">
                <a16:creationId xmlns:a16="http://schemas.microsoft.com/office/drawing/2014/main" id="{84937B96-EBD5-8686-566E-BC5ABCF4ED82}"/>
              </a:ext>
            </a:extLst>
          </p:cNvPr>
          <p:cNvSpPr>
            <a:spLocks noGrp="1"/>
          </p:cNvSpPr>
          <p:nvPr>
            <p:ph type="ftr" sz="quarter" idx="11"/>
          </p:nvPr>
        </p:nvSpPr>
        <p:spPr/>
        <p:txBody>
          <a:bodyPr/>
          <a:lstStyle>
            <a:lvl1pPr>
              <a:defRPr>
                <a:solidFill>
                  <a:schemeClr val="bg2">
                    <a:lumMod val="50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682B9981-0F45-8569-88DD-60159CA23260}"/>
              </a:ext>
            </a:extLst>
          </p:cNvPr>
          <p:cNvSpPr>
            <a:spLocks noGrp="1"/>
          </p:cNvSpPr>
          <p:nvPr>
            <p:ph type="sldNum" sz="quarter" idx="12"/>
          </p:nvPr>
        </p:nvSpPr>
        <p:spPr/>
        <p:txBody>
          <a:bodyPr/>
          <a:lstStyle>
            <a:lvl1pPr>
              <a:defRPr/>
            </a:lvl1pPr>
          </a:lstStyle>
          <a:p>
            <a:fld id="{C28B3D92-0D75-4C0D-90B7-1DB1273A0EBB}" type="slidenum">
              <a:rPr lang="en-US" altLang="en-US"/>
              <a:pPr/>
              <a:t>‹#›</a:t>
            </a:fld>
            <a:endParaRPr lang="en-US" altLang="en-US"/>
          </a:p>
        </p:txBody>
      </p:sp>
    </p:spTree>
    <p:extLst>
      <p:ext uri="{BB962C8B-B14F-4D97-AF65-F5344CB8AC3E}">
        <p14:creationId xmlns:p14="http://schemas.microsoft.com/office/powerpoint/2010/main" val="3294842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881B8FA-5E0E-C19A-DD10-A7FFFEA4DFB0}"/>
              </a:ext>
            </a:extLst>
          </p:cNvPr>
          <p:cNvSpPr>
            <a:spLocks noGrp="1"/>
          </p:cNvSpPr>
          <p:nvPr>
            <p:ph type="dt" sz="half" idx="10"/>
          </p:nvPr>
        </p:nvSpPr>
        <p:spPr/>
        <p:txBody>
          <a:bodyPr/>
          <a:lstStyle>
            <a:lvl1pPr>
              <a:defRPr/>
            </a:lvl1pPr>
          </a:lstStyle>
          <a:p>
            <a:pPr>
              <a:defRPr/>
            </a:pPr>
            <a:fld id="{574F1139-45D5-4A51-95D0-9CD6BACCB44B}" type="datetimeFigureOut">
              <a:rPr lang="en-US"/>
              <a:pPr>
                <a:defRPr/>
              </a:pPr>
              <a:t>2/23/2023</a:t>
            </a:fld>
            <a:endParaRPr lang="en-US"/>
          </a:p>
        </p:txBody>
      </p:sp>
      <p:sp>
        <p:nvSpPr>
          <p:cNvPr id="6" name="Footer Placeholder 5">
            <a:extLst>
              <a:ext uri="{FF2B5EF4-FFF2-40B4-BE49-F238E27FC236}">
                <a16:creationId xmlns:a16="http://schemas.microsoft.com/office/drawing/2014/main" id="{E1798BF0-8117-8759-1CCD-19C438DCBA92}"/>
              </a:ext>
            </a:extLst>
          </p:cNvPr>
          <p:cNvSpPr>
            <a:spLocks noGrp="1"/>
          </p:cNvSpPr>
          <p:nvPr>
            <p:ph type="ftr" sz="quarter" idx="11"/>
          </p:nvPr>
        </p:nvSpPr>
        <p:spPr/>
        <p:txBody>
          <a:bodyPr/>
          <a:lstStyle>
            <a:lvl1pPr>
              <a:defRPr>
                <a:solidFill>
                  <a:schemeClr val="bg2">
                    <a:lumMod val="50000"/>
                  </a:schemeClr>
                </a:solidFill>
              </a:defRPr>
            </a:lvl1pPr>
          </a:lstStyle>
          <a:p>
            <a:pPr>
              <a:defRPr/>
            </a:pPr>
            <a:endParaRPr lang="en-US"/>
          </a:p>
        </p:txBody>
      </p:sp>
      <p:sp>
        <p:nvSpPr>
          <p:cNvPr id="7" name="Slide Number Placeholder 6">
            <a:extLst>
              <a:ext uri="{FF2B5EF4-FFF2-40B4-BE49-F238E27FC236}">
                <a16:creationId xmlns:a16="http://schemas.microsoft.com/office/drawing/2014/main" id="{B4A28E5E-0D40-B603-A94C-F280781050D9}"/>
              </a:ext>
            </a:extLst>
          </p:cNvPr>
          <p:cNvSpPr>
            <a:spLocks noGrp="1"/>
          </p:cNvSpPr>
          <p:nvPr>
            <p:ph type="sldNum" sz="quarter" idx="12"/>
          </p:nvPr>
        </p:nvSpPr>
        <p:spPr/>
        <p:txBody>
          <a:bodyPr/>
          <a:lstStyle>
            <a:lvl1pPr>
              <a:defRPr/>
            </a:lvl1pPr>
          </a:lstStyle>
          <a:p>
            <a:fld id="{52763A6C-E169-4ABD-90AC-D7B8487ED83F}" type="slidenum">
              <a:rPr lang="en-US" altLang="en-US"/>
              <a:pPr/>
              <a:t>‹#›</a:t>
            </a:fld>
            <a:endParaRPr lang="en-US" altLang="en-US"/>
          </a:p>
        </p:txBody>
      </p:sp>
    </p:spTree>
    <p:extLst>
      <p:ext uri="{BB962C8B-B14F-4D97-AF65-F5344CB8AC3E}">
        <p14:creationId xmlns:p14="http://schemas.microsoft.com/office/powerpoint/2010/main" val="317463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F1E4DAE-8CCE-C2BD-68B3-B7218052AB1E}"/>
              </a:ext>
            </a:extLst>
          </p:cNvPr>
          <p:cNvSpPr>
            <a:spLocks noGrp="1"/>
          </p:cNvSpPr>
          <p:nvPr>
            <p:ph type="dt" sz="half" idx="10"/>
          </p:nvPr>
        </p:nvSpPr>
        <p:spPr/>
        <p:txBody>
          <a:bodyPr/>
          <a:lstStyle>
            <a:lvl1pPr>
              <a:defRPr/>
            </a:lvl1pPr>
          </a:lstStyle>
          <a:p>
            <a:pPr>
              <a:defRPr/>
            </a:pPr>
            <a:fld id="{15C8648E-D423-43B5-8665-E4261D7DE494}" type="datetimeFigureOut">
              <a:rPr lang="en-US"/>
              <a:pPr>
                <a:defRPr/>
              </a:pPr>
              <a:t>2/23/2023</a:t>
            </a:fld>
            <a:endParaRPr lang="en-US"/>
          </a:p>
        </p:txBody>
      </p:sp>
      <p:sp>
        <p:nvSpPr>
          <p:cNvPr id="8" name="Footer Placeholder 7">
            <a:extLst>
              <a:ext uri="{FF2B5EF4-FFF2-40B4-BE49-F238E27FC236}">
                <a16:creationId xmlns:a16="http://schemas.microsoft.com/office/drawing/2014/main" id="{9A2F1EC3-6C6F-7C95-2CBF-3AE15B6D6180}"/>
              </a:ext>
            </a:extLst>
          </p:cNvPr>
          <p:cNvSpPr>
            <a:spLocks noGrp="1"/>
          </p:cNvSpPr>
          <p:nvPr>
            <p:ph type="ftr" sz="quarter" idx="11"/>
          </p:nvPr>
        </p:nvSpPr>
        <p:spPr/>
        <p:txBody>
          <a:bodyPr/>
          <a:lstStyle>
            <a:lvl1pPr>
              <a:defRPr>
                <a:solidFill>
                  <a:schemeClr val="bg2">
                    <a:lumMod val="50000"/>
                  </a:schemeClr>
                </a:solidFill>
              </a:defRPr>
            </a:lvl1pPr>
          </a:lstStyle>
          <a:p>
            <a:pPr>
              <a:defRPr/>
            </a:pPr>
            <a:endParaRPr lang="en-US"/>
          </a:p>
        </p:txBody>
      </p:sp>
      <p:sp>
        <p:nvSpPr>
          <p:cNvPr id="9" name="Slide Number Placeholder 8">
            <a:extLst>
              <a:ext uri="{FF2B5EF4-FFF2-40B4-BE49-F238E27FC236}">
                <a16:creationId xmlns:a16="http://schemas.microsoft.com/office/drawing/2014/main" id="{F57BB5D2-03FA-3B9A-1A3B-2F94658D694C}"/>
              </a:ext>
            </a:extLst>
          </p:cNvPr>
          <p:cNvSpPr>
            <a:spLocks noGrp="1"/>
          </p:cNvSpPr>
          <p:nvPr>
            <p:ph type="sldNum" sz="quarter" idx="12"/>
          </p:nvPr>
        </p:nvSpPr>
        <p:spPr/>
        <p:txBody>
          <a:bodyPr/>
          <a:lstStyle>
            <a:lvl1pPr>
              <a:defRPr/>
            </a:lvl1pPr>
          </a:lstStyle>
          <a:p>
            <a:fld id="{F18361B7-954F-4DFF-B74D-EE9DD93BFCCE}" type="slidenum">
              <a:rPr lang="en-US" altLang="en-US"/>
              <a:pPr/>
              <a:t>‹#›</a:t>
            </a:fld>
            <a:endParaRPr lang="en-US" altLang="en-US"/>
          </a:p>
        </p:txBody>
      </p:sp>
    </p:spTree>
    <p:extLst>
      <p:ext uri="{BB962C8B-B14F-4D97-AF65-F5344CB8AC3E}">
        <p14:creationId xmlns:p14="http://schemas.microsoft.com/office/powerpoint/2010/main" val="3752880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6598CDC9-D69E-7E64-2D65-CEA9F0FFCBC0}"/>
              </a:ext>
            </a:extLst>
          </p:cNvPr>
          <p:cNvSpPr>
            <a:spLocks noGrp="1"/>
          </p:cNvSpPr>
          <p:nvPr>
            <p:ph type="dt" sz="half" idx="10"/>
          </p:nvPr>
        </p:nvSpPr>
        <p:spPr/>
        <p:txBody>
          <a:bodyPr/>
          <a:lstStyle>
            <a:lvl1pPr>
              <a:defRPr/>
            </a:lvl1pPr>
          </a:lstStyle>
          <a:p>
            <a:pPr>
              <a:defRPr/>
            </a:pPr>
            <a:fld id="{0F642404-8399-459D-9DE1-58DEDEBD0C0C}" type="datetimeFigureOut">
              <a:rPr lang="en-US"/>
              <a:pPr>
                <a:defRPr/>
              </a:pPr>
              <a:t>2/23/2023</a:t>
            </a:fld>
            <a:endParaRPr lang="en-US"/>
          </a:p>
        </p:txBody>
      </p:sp>
      <p:sp>
        <p:nvSpPr>
          <p:cNvPr id="4" name="Footer Placeholder 3">
            <a:extLst>
              <a:ext uri="{FF2B5EF4-FFF2-40B4-BE49-F238E27FC236}">
                <a16:creationId xmlns:a16="http://schemas.microsoft.com/office/drawing/2014/main" id="{4B4B7830-C9B2-667C-4BBF-31798C29DF24}"/>
              </a:ext>
            </a:extLst>
          </p:cNvPr>
          <p:cNvSpPr>
            <a:spLocks noGrp="1"/>
          </p:cNvSpPr>
          <p:nvPr>
            <p:ph type="ftr" sz="quarter" idx="11"/>
          </p:nvPr>
        </p:nvSpPr>
        <p:spPr/>
        <p:txBody>
          <a:bodyPr/>
          <a:lstStyle>
            <a:lvl1pPr>
              <a:defRPr>
                <a:solidFill>
                  <a:schemeClr val="bg2">
                    <a:lumMod val="50000"/>
                  </a:schemeClr>
                </a:solidFill>
              </a:defRPr>
            </a:lvl1pPr>
          </a:lstStyle>
          <a:p>
            <a:pPr>
              <a:defRPr/>
            </a:pPr>
            <a:endParaRPr lang="en-US"/>
          </a:p>
        </p:txBody>
      </p:sp>
      <p:sp>
        <p:nvSpPr>
          <p:cNvPr id="5" name="Slide Number Placeholder 4">
            <a:extLst>
              <a:ext uri="{FF2B5EF4-FFF2-40B4-BE49-F238E27FC236}">
                <a16:creationId xmlns:a16="http://schemas.microsoft.com/office/drawing/2014/main" id="{86E1DA05-319C-E289-9F2D-38FA610FA3AF}"/>
              </a:ext>
            </a:extLst>
          </p:cNvPr>
          <p:cNvSpPr>
            <a:spLocks noGrp="1"/>
          </p:cNvSpPr>
          <p:nvPr>
            <p:ph type="sldNum" sz="quarter" idx="12"/>
          </p:nvPr>
        </p:nvSpPr>
        <p:spPr/>
        <p:txBody>
          <a:bodyPr/>
          <a:lstStyle>
            <a:lvl1pPr>
              <a:defRPr/>
            </a:lvl1pPr>
          </a:lstStyle>
          <a:p>
            <a:fld id="{3E6082A1-FDE7-4EED-9599-8833A0C1611F}" type="slidenum">
              <a:rPr lang="en-US" altLang="en-US"/>
              <a:pPr/>
              <a:t>‹#›</a:t>
            </a:fld>
            <a:endParaRPr lang="en-US" altLang="en-US"/>
          </a:p>
        </p:txBody>
      </p:sp>
    </p:spTree>
    <p:extLst>
      <p:ext uri="{BB962C8B-B14F-4D97-AF65-F5344CB8AC3E}">
        <p14:creationId xmlns:p14="http://schemas.microsoft.com/office/powerpoint/2010/main" val="25221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73B999-03D2-DA32-7FC3-C9A2F2E69FD7}"/>
              </a:ext>
            </a:extLst>
          </p:cNvPr>
          <p:cNvSpPr>
            <a:spLocks noGrp="1"/>
          </p:cNvSpPr>
          <p:nvPr>
            <p:ph type="dt" sz="half" idx="10"/>
          </p:nvPr>
        </p:nvSpPr>
        <p:spPr/>
        <p:txBody>
          <a:bodyPr/>
          <a:lstStyle>
            <a:lvl1pPr>
              <a:defRPr/>
            </a:lvl1pPr>
          </a:lstStyle>
          <a:p>
            <a:pPr>
              <a:defRPr/>
            </a:pPr>
            <a:fld id="{DBD704B4-7421-4C2F-8FF6-CBAFD5EF9A41}" type="datetimeFigureOut">
              <a:rPr lang="en-US"/>
              <a:pPr>
                <a:defRPr/>
              </a:pPr>
              <a:t>2/23/2023</a:t>
            </a:fld>
            <a:endParaRPr lang="en-US"/>
          </a:p>
        </p:txBody>
      </p:sp>
      <p:sp>
        <p:nvSpPr>
          <p:cNvPr id="3" name="Footer Placeholder 2">
            <a:extLst>
              <a:ext uri="{FF2B5EF4-FFF2-40B4-BE49-F238E27FC236}">
                <a16:creationId xmlns:a16="http://schemas.microsoft.com/office/drawing/2014/main" id="{7F47C84E-2C71-4168-F368-223E25A87C20}"/>
              </a:ext>
            </a:extLst>
          </p:cNvPr>
          <p:cNvSpPr>
            <a:spLocks noGrp="1"/>
          </p:cNvSpPr>
          <p:nvPr>
            <p:ph type="ftr" sz="quarter" idx="11"/>
          </p:nvPr>
        </p:nvSpPr>
        <p:spPr/>
        <p:txBody>
          <a:bodyPr/>
          <a:lstStyle>
            <a:lvl1pPr>
              <a:defRPr>
                <a:solidFill>
                  <a:schemeClr val="bg2">
                    <a:lumMod val="50000"/>
                  </a:schemeClr>
                </a:solidFill>
              </a:defRPr>
            </a:lvl1pPr>
          </a:lstStyle>
          <a:p>
            <a:pPr>
              <a:defRPr/>
            </a:pPr>
            <a:endParaRPr lang="en-US"/>
          </a:p>
        </p:txBody>
      </p:sp>
      <p:sp>
        <p:nvSpPr>
          <p:cNvPr id="4" name="Slide Number Placeholder 3">
            <a:extLst>
              <a:ext uri="{FF2B5EF4-FFF2-40B4-BE49-F238E27FC236}">
                <a16:creationId xmlns:a16="http://schemas.microsoft.com/office/drawing/2014/main" id="{C2A98CC5-60E4-C456-AADA-5964BD7C47B3}"/>
              </a:ext>
            </a:extLst>
          </p:cNvPr>
          <p:cNvSpPr>
            <a:spLocks noGrp="1"/>
          </p:cNvSpPr>
          <p:nvPr>
            <p:ph type="sldNum" sz="quarter" idx="12"/>
          </p:nvPr>
        </p:nvSpPr>
        <p:spPr/>
        <p:txBody>
          <a:bodyPr/>
          <a:lstStyle>
            <a:lvl1pPr>
              <a:defRPr/>
            </a:lvl1pPr>
          </a:lstStyle>
          <a:p>
            <a:fld id="{E4041E4F-E01C-418E-A4CF-BAC705007D35}" type="slidenum">
              <a:rPr lang="en-US" altLang="en-US"/>
              <a:pPr/>
              <a:t>‹#›</a:t>
            </a:fld>
            <a:endParaRPr lang="en-US" altLang="en-US"/>
          </a:p>
        </p:txBody>
      </p:sp>
    </p:spTree>
    <p:extLst>
      <p:ext uri="{BB962C8B-B14F-4D97-AF65-F5344CB8AC3E}">
        <p14:creationId xmlns:p14="http://schemas.microsoft.com/office/powerpoint/2010/main" val="727958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8C410CFA-F3B8-85A1-C126-A6CBBFE88A29}"/>
              </a:ext>
            </a:extLst>
          </p:cNvPr>
          <p:cNvSpPr>
            <a:spLocks noGrp="1"/>
          </p:cNvSpPr>
          <p:nvPr>
            <p:ph type="dt" sz="half" idx="10"/>
          </p:nvPr>
        </p:nvSpPr>
        <p:spPr/>
        <p:txBody>
          <a:bodyPr/>
          <a:lstStyle>
            <a:lvl1pPr>
              <a:defRPr/>
            </a:lvl1pPr>
          </a:lstStyle>
          <a:p>
            <a:pPr>
              <a:defRPr/>
            </a:pPr>
            <a:fld id="{7E419711-6CAA-48F0-8E8C-B986EB9CF754}" type="datetimeFigureOut">
              <a:rPr lang="en-US"/>
              <a:pPr>
                <a:defRPr/>
              </a:pPr>
              <a:t>2/23/2023</a:t>
            </a:fld>
            <a:endParaRPr lang="en-US"/>
          </a:p>
        </p:txBody>
      </p:sp>
      <p:sp>
        <p:nvSpPr>
          <p:cNvPr id="6" name="Footer Placeholder 5">
            <a:extLst>
              <a:ext uri="{FF2B5EF4-FFF2-40B4-BE49-F238E27FC236}">
                <a16:creationId xmlns:a16="http://schemas.microsoft.com/office/drawing/2014/main" id="{70020B88-C7E1-9EA3-F5C8-C72B4529B1F0}"/>
              </a:ext>
            </a:extLst>
          </p:cNvPr>
          <p:cNvSpPr>
            <a:spLocks noGrp="1"/>
          </p:cNvSpPr>
          <p:nvPr>
            <p:ph type="ftr" sz="quarter" idx="11"/>
          </p:nvPr>
        </p:nvSpPr>
        <p:spPr/>
        <p:txBody>
          <a:bodyPr/>
          <a:lstStyle>
            <a:lvl1pPr>
              <a:defRPr>
                <a:solidFill>
                  <a:schemeClr val="bg2">
                    <a:lumMod val="50000"/>
                  </a:schemeClr>
                </a:solidFill>
              </a:defRPr>
            </a:lvl1pPr>
          </a:lstStyle>
          <a:p>
            <a:pPr>
              <a:defRPr/>
            </a:pPr>
            <a:endParaRPr lang="en-US"/>
          </a:p>
        </p:txBody>
      </p:sp>
      <p:sp>
        <p:nvSpPr>
          <p:cNvPr id="7" name="Slide Number Placeholder 6">
            <a:extLst>
              <a:ext uri="{FF2B5EF4-FFF2-40B4-BE49-F238E27FC236}">
                <a16:creationId xmlns:a16="http://schemas.microsoft.com/office/drawing/2014/main" id="{96DFBE5E-47F8-9637-9F32-D81C3134703A}"/>
              </a:ext>
            </a:extLst>
          </p:cNvPr>
          <p:cNvSpPr>
            <a:spLocks noGrp="1"/>
          </p:cNvSpPr>
          <p:nvPr>
            <p:ph type="sldNum" sz="quarter" idx="12"/>
          </p:nvPr>
        </p:nvSpPr>
        <p:spPr/>
        <p:txBody>
          <a:bodyPr/>
          <a:lstStyle>
            <a:lvl1pPr>
              <a:defRPr/>
            </a:lvl1pPr>
          </a:lstStyle>
          <a:p>
            <a:fld id="{00DFBF59-037C-4144-A5F5-85D6AC8F2F96}" type="slidenum">
              <a:rPr lang="en-US" altLang="en-US"/>
              <a:pPr/>
              <a:t>‹#›</a:t>
            </a:fld>
            <a:endParaRPr lang="en-US" altLang="en-US"/>
          </a:p>
        </p:txBody>
      </p:sp>
    </p:spTree>
    <p:extLst>
      <p:ext uri="{BB962C8B-B14F-4D97-AF65-F5344CB8AC3E}">
        <p14:creationId xmlns:p14="http://schemas.microsoft.com/office/powerpoint/2010/main" val="1211098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4">
            <a:extLst>
              <a:ext uri="{FF2B5EF4-FFF2-40B4-BE49-F238E27FC236}">
                <a16:creationId xmlns:a16="http://schemas.microsoft.com/office/drawing/2014/main" id="{01CF2CFE-9E99-04E2-B87D-285590EC92F8}"/>
              </a:ext>
            </a:extLst>
          </p:cNvPr>
          <p:cNvSpPr>
            <a:spLocks noGrp="1"/>
          </p:cNvSpPr>
          <p:nvPr>
            <p:ph type="dt" sz="half" idx="10"/>
          </p:nvPr>
        </p:nvSpPr>
        <p:spPr/>
        <p:txBody>
          <a:bodyPr/>
          <a:lstStyle>
            <a:lvl1pPr>
              <a:defRPr/>
            </a:lvl1pPr>
          </a:lstStyle>
          <a:p>
            <a:pPr>
              <a:defRPr/>
            </a:pPr>
            <a:fld id="{D4D56962-9386-40E3-9479-7F40E2E26936}" type="datetimeFigureOut">
              <a:rPr lang="en-US"/>
              <a:pPr>
                <a:defRPr/>
              </a:pPr>
              <a:t>2/23/2023</a:t>
            </a:fld>
            <a:endParaRPr lang="en-US"/>
          </a:p>
        </p:txBody>
      </p:sp>
      <p:sp>
        <p:nvSpPr>
          <p:cNvPr id="5" name="Footer Placeholder 5">
            <a:extLst>
              <a:ext uri="{FF2B5EF4-FFF2-40B4-BE49-F238E27FC236}">
                <a16:creationId xmlns:a16="http://schemas.microsoft.com/office/drawing/2014/main" id="{F0FF3A2E-1676-A412-CDC6-E043FE2BA6FD}"/>
              </a:ext>
            </a:extLst>
          </p:cNvPr>
          <p:cNvSpPr>
            <a:spLocks noGrp="1"/>
          </p:cNvSpPr>
          <p:nvPr>
            <p:ph type="ftr" sz="quarter" idx="11"/>
          </p:nvPr>
        </p:nvSpPr>
        <p:spPr/>
        <p:txBody>
          <a:bodyPr/>
          <a:lstStyle>
            <a:lvl1pPr>
              <a:defRPr>
                <a:solidFill>
                  <a:schemeClr val="bg2">
                    <a:lumMod val="50000"/>
                  </a:schemeClr>
                </a:solidFill>
              </a:defRPr>
            </a:lvl1pPr>
          </a:lstStyle>
          <a:p>
            <a:pPr>
              <a:defRPr/>
            </a:pPr>
            <a:endParaRPr lang="en-US"/>
          </a:p>
        </p:txBody>
      </p:sp>
      <p:sp>
        <p:nvSpPr>
          <p:cNvPr id="6" name="Slide Number Placeholder 6">
            <a:extLst>
              <a:ext uri="{FF2B5EF4-FFF2-40B4-BE49-F238E27FC236}">
                <a16:creationId xmlns:a16="http://schemas.microsoft.com/office/drawing/2014/main" id="{FEE47433-B18B-465E-AE50-F3D999D2A89E}"/>
              </a:ext>
            </a:extLst>
          </p:cNvPr>
          <p:cNvSpPr>
            <a:spLocks noGrp="1"/>
          </p:cNvSpPr>
          <p:nvPr>
            <p:ph type="sldNum" sz="quarter" idx="12"/>
          </p:nvPr>
        </p:nvSpPr>
        <p:spPr/>
        <p:txBody>
          <a:bodyPr/>
          <a:lstStyle>
            <a:lvl1pPr>
              <a:defRPr/>
            </a:lvl1pPr>
          </a:lstStyle>
          <a:p>
            <a:fld id="{518E40D3-3DB8-436A-A67E-56B94F4E9618}" type="slidenum">
              <a:rPr lang="en-US" altLang="en-US"/>
              <a:pPr/>
              <a:t>‹#›</a:t>
            </a:fld>
            <a:endParaRPr lang="en-US" altLang="en-US"/>
          </a:p>
        </p:txBody>
      </p:sp>
    </p:spTree>
    <p:extLst>
      <p:ext uri="{BB962C8B-B14F-4D97-AF65-F5344CB8AC3E}">
        <p14:creationId xmlns:p14="http://schemas.microsoft.com/office/powerpoint/2010/main" val="3755773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1">
          <a:gsLst>
            <a:gs pos="0">
              <a:srgbClr val="64D4EF"/>
            </a:gs>
            <a:gs pos="10001">
              <a:srgbClr val="64D4EF"/>
            </a:gs>
            <a:gs pos="100000">
              <a:srgbClr val="06588E"/>
            </a:gs>
          </a:gsLst>
          <a:lin ang="6120000" scaled="1"/>
        </a:gradFill>
        <a:effectLst/>
      </p:bgPr>
    </p:bg>
    <p:spTree>
      <p:nvGrpSpPr>
        <p:cNvPr id="1" name=""/>
        <p:cNvGrpSpPr/>
        <p:nvPr/>
      </p:nvGrpSpPr>
      <p:grpSpPr>
        <a:xfrm>
          <a:off x="0" y="0"/>
          <a:ext cx="0" cy="0"/>
          <a:chOff x="0" y="0"/>
          <a:chExt cx="0" cy="0"/>
        </a:xfrm>
      </p:grpSpPr>
      <p:grpSp>
        <p:nvGrpSpPr>
          <p:cNvPr id="1026" name="Group 6">
            <a:extLst>
              <a:ext uri="{FF2B5EF4-FFF2-40B4-BE49-F238E27FC236}">
                <a16:creationId xmlns:a16="http://schemas.microsoft.com/office/drawing/2014/main" id="{DEE916A4-A58E-AC97-699B-E272DC582B52}"/>
              </a:ext>
            </a:extLst>
          </p:cNvPr>
          <p:cNvGrpSpPr>
            <a:grpSpLocks/>
          </p:cNvGrpSpPr>
          <p:nvPr/>
        </p:nvGrpSpPr>
        <p:grpSpPr bwMode="auto">
          <a:xfrm>
            <a:off x="9207500" y="2963863"/>
            <a:ext cx="2981325" cy="3208337"/>
            <a:chOff x="9206969" y="2963333"/>
            <a:chExt cx="2981858" cy="3208867"/>
          </a:xfrm>
        </p:grpSpPr>
        <p:cxnSp>
          <p:nvCxnSpPr>
            <p:cNvPr id="8" name="Straight Connector 7">
              <a:extLst>
                <a:ext uri="{FF2B5EF4-FFF2-40B4-BE49-F238E27FC236}">
                  <a16:creationId xmlns:a16="http://schemas.microsoft.com/office/drawing/2014/main" id="{03817078-47E1-75AC-B145-CCBB20EFDE12}"/>
                </a:ext>
              </a:extLst>
            </p:cNvPr>
            <p:cNvCxnSpPr/>
            <p:nvPr/>
          </p:nvCxnSpPr>
          <p:spPr>
            <a:xfrm flipH="1">
              <a:off x="11275852" y="2963333"/>
              <a:ext cx="912975" cy="91296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0E4E3353-9C17-8A84-54F5-8AD848560939}"/>
                </a:ext>
              </a:extLst>
            </p:cNvPr>
            <p:cNvCxnSpPr/>
            <p:nvPr/>
          </p:nvCxnSpPr>
          <p:spPr>
            <a:xfrm flipH="1">
              <a:off x="9206969" y="3190383"/>
              <a:ext cx="2981858" cy="298181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C4DD1986-580B-CD0A-DEEB-02ED5AD26AF9}"/>
                </a:ext>
              </a:extLst>
            </p:cNvPr>
            <p:cNvCxnSpPr/>
            <p:nvPr/>
          </p:nvCxnSpPr>
          <p:spPr>
            <a:xfrm flipH="1">
              <a:off x="10293013" y="3285648"/>
              <a:ext cx="1895814" cy="1895788"/>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EE48AC8-AD28-3BBE-386A-EF629D2DA83B}"/>
                </a:ext>
              </a:extLst>
            </p:cNvPr>
            <p:cNvCxnSpPr/>
            <p:nvPr/>
          </p:nvCxnSpPr>
          <p:spPr>
            <a:xfrm flipH="1">
              <a:off x="10443853" y="3131636"/>
              <a:ext cx="1744974" cy="174495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DB9B24-ED9B-742E-F6FB-4D87B9BF3879}"/>
                </a:ext>
              </a:extLst>
            </p:cNvPr>
            <p:cNvCxnSpPr/>
            <p:nvPr/>
          </p:nvCxnSpPr>
          <p:spPr>
            <a:xfrm flipH="1">
              <a:off x="10918600" y="3682589"/>
              <a:ext cx="1270227" cy="127021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a:extLst>
              <a:ext uri="{FF2B5EF4-FFF2-40B4-BE49-F238E27FC236}">
                <a16:creationId xmlns:a16="http://schemas.microsoft.com/office/drawing/2014/main" id="{A1B63B70-5040-EE08-6D0F-F2D02B5E065A}"/>
              </a:ext>
            </a:extLst>
          </p:cNvPr>
          <p:cNvSpPr>
            <a:spLocks noGrp="1"/>
          </p:cNvSpPr>
          <p:nvPr>
            <p:ph type="title"/>
          </p:nvPr>
        </p:nvSpPr>
        <p:spPr>
          <a:xfrm>
            <a:off x="684213" y="4487863"/>
            <a:ext cx="8534400" cy="150653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1028" name="Text Placeholder 2">
            <a:extLst>
              <a:ext uri="{FF2B5EF4-FFF2-40B4-BE49-F238E27FC236}">
                <a16:creationId xmlns:a16="http://schemas.microsoft.com/office/drawing/2014/main" id="{D38633A8-BDA2-45C8-F561-ED6A63DF68A3}"/>
              </a:ext>
            </a:extLst>
          </p:cNvPr>
          <p:cNvSpPr>
            <a:spLocks noGrp="1"/>
          </p:cNvSpPr>
          <p:nvPr>
            <p:ph type="body" idx="1"/>
          </p:nvPr>
        </p:nvSpPr>
        <p:spPr bwMode="auto">
          <a:xfrm>
            <a:off x="684213" y="685800"/>
            <a:ext cx="8534400" cy="361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3521718B-A37C-D0AB-6888-5AE44F996372}"/>
              </a:ext>
            </a:extLst>
          </p:cNvPr>
          <p:cNvSpPr>
            <a:spLocks noGrp="1"/>
          </p:cNvSpPr>
          <p:nvPr>
            <p:ph type="dt" sz="half" idx="2"/>
          </p:nvPr>
        </p:nvSpPr>
        <p:spPr>
          <a:xfrm>
            <a:off x="9904413" y="6172200"/>
            <a:ext cx="1600200" cy="365125"/>
          </a:xfrm>
          <a:prstGeom prst="rect">
            <a:avLst/>
          </a:prstGeom>
        </p:spPr>
        <p:txBody>
          <a:bodyPr vert="horz" lIns="91440" tIns="45720" rIns="91440" bIns="45720" rtlCol="0" anchor="t"/>
          <a:lstStyle>
            <a:lvl1pPr algn="r" eaLnBrk="1" fontAlgn="auto" hangingPunct="1">
              <a:spcBef>
                <a:spcPts val="0"/>
              </a:spcBef>
              <a:spcAft>
                <a:spcPts val="0"/>
              </a:spcAft>
              <a:defRPr sz="1000" b="0" i="0" smtClean="0">
                <a:solidFill>
                  <a:schemeClr val="bg2">
                    <a:lumMod val="50000"/>
                  </a:schemeClr>
                </a:solidFill>
                <a:effectLst/>
                <a:latin typeface="+mn-lt"/>
              </a:defRPr>
            </a:lvl1pPr>
          </a:lstStyle>
          <a:p>
            <a:pPr>
              <a:defRPr/>
            </a:pPr>
            <a:fld id="{4AF21B2C-E7A7-4E73-870B-CED03E8D06A5}" type="datetimeFigureOut">
              <a:rPr lang="en-US"/>
              <a:pPr>
                <a:defRPr/>
              </a:pPr>
              <a:t>2/23/2023</a:t>
            </a:fld>
            <a:endParaRPr lang="en-US" dirty="0"/>
          </a:p>
        </p:txBody>
      </p:sp>
      <p:sp>
        <p:nvSpPr>
          <p:cNvPr id="5" name="Footer Placeholder 4">
            <a:extLst>
              <a:ext uri="{FF2B5EF4-FFF2-40B4-BE49-F238E27FC236}">
                <a16:creationId xmlns:a16="http://schemas.microsoft.com/office/drawing/2014/main" id="{717AC871-4E4E-5399-2FB8-10918F9E2AFB}"/>
              </a:ext>
            </a:extLst>
          </p:cNvPr>
          <p:cNvSpPr>
            <a:spLocks noGrp="1"/>
          </p:cNvSpPr>
          <p:nvPr>
            <p:ph type="ftr" sz="quarter" idx="3"/>
          </p:nvPr>
        </p:nvSpPr>
        <p:spPr>
          <a:xfrm>
            <a:off x="684213" y="6172200"/>
            <a:ext cx="7543800" cy="365125"/>
          </a:xfrm>
          <a:prstGeom prst="rect">
            <a:avLst/>
          </a:prstGeom>
        </p:spPr>
        <p:txBody>
          <a:bodyPr vert="horz" lIns="91440" tIns="45720" rIns="91440" bIns="45720" rtlCol="0" anchor="t"/>
          <a:lstStyle>
            <a:lvl1pPr algn="l" eaLnBrk="1" fontAlgn="auto" hangingPunct="1">
              <a:spcBef>
                <a:spcPts val="0"/>
              </a:spcBef>
              <a:spcAft>
                <a:spcPts val="0"/>
              </a:spcAft>
              <a:defRPr sz="1000" b="0" i="0">
                <a:solidFill>
                  <a:srgbClr val="FFFFFF"/>
                </a:solidFill>
                <a:effectLst/>
                <a:latin typeface="+mn-lt"/>
              </a:defRPr>
            </a:lvl1pPr>
          </a:lstStyle>
          <a:p>
            <a:pPr>
              <a:defRPr/>
            </a:pPr>
            <a:endParaRPr lang="en-US"/>
          </a:p>
        </p:txBody>
      </p:sp>
      <p:sp>
        <p:nvSpPr>
          <p:cNvPr id="6" name="Slide Number Placeholder 5">
            <a:extLst>
              <a:ext uri="{FF2B5EF4-FFF2-40B4-BE49-F238E27FC236}">
                <a16:creationId xmlns:a16="http://schemas.microsoft.com/office/drawing/2014/main" id="{157EB680-DEF7-BB13-88D4-5211C3642D71}"/>
              </a:ext>
            </a:extLst>
          </p:cNvPr>
          <p:cNvSpPr>
            <a:spLocks noGrp="1"/>
          </p:cNvSpPr>
          <p:nvPr>
            <p:ph type="sldNum" sz="quarter" idx="4"/>
          </p:nvPr>
        </p:nvSpPr>
        <p:spPr>
          <a:xfrm>
            <a:off x="10363200" y="5578475"/>
            <a:ext cx="1143000" cy="669925"/>
          </a:xfrm>
          <a:prstGeom prst="rect">
            <a:avLst/>
          </a:prstGeom>
        </p:spPr>
        <p:txBody>
          <a:bodyPr vert="horz" wrap="square" lIns="91440" tIns="45720" rIns="91440" bIns="45720" numCol="1" anchor="b" anchorCtr="0" compatLnSpc="1">
            <a:prstTxWarp prst="textNoShape">
              <a:avLst/>
            </a:prstTxWarp>
          </a:bodyPr>
          <a:lstStyle>
            <a:lvl1pPr algn="r" eaLnBrk="1" hangingPunct="1">
              <a:defRPr sz="3200">
                <a:solidFill>
                  <a:srgbClr val="0A304A"/>
                </a:solidFill>
              </a:defRPr>
            </a:lvl1pPr>
          </a:lstStyle>
          <a:p>
            <a:fld id="{A1FFAFE2-9F1E-4353-96FF-151A9FA0025C}" type="slidenum">
              <a:rPr lang="en-US" altLang="en-US"/>
              <a:pPr/>
              <a:t>‹#›</a:t>
            </a:fld>
            <a:endParaRPr lang="en-US" altLang="en-US"/>
          </a:p>
        </p:txBody>
      </p:sp>
    </p:spTree>
  </p:cSld>
  <p:clrMap bg1="dk1" tx1="lt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03" r:id="rId10"/>
    <p:sldLayoutId id="2147483704" r:id="rId11"/>
    <p:sldLayoutId id="2147483716" r:id="rId12"/>
    <p:sldLayoutId id="2147483705" r:id="rId13"/>
    <p:sldLayoutId id="2147483717" r:id="rId14"/>
    <p:sldLayoutId id="2147483706" r:id="rId15"/>
    <p:sldLayoutId id="2147483718" r:id="rId16"/>
    <p:sldLayoutId id="2147483719" r:id="rId17"/>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xStyles>
    <p:titleStyle>
      <a:lvl1pPr algn="l" defTabSz="457200" rtl="0" fontAlgn="base">
        <a:spcBef>
          <a:spcPct val="0"/>
        </a:spcBef>
        <a:spcAft>
          <a:spcPct val="0"/>
        </a:spcAft>
        <a:defRPr sz="3600" kern="1200" cap="all">
          <a:ln w="3175" cmpd="sng">
            <a:noFill/>
          </a:ln>
          <a:solidFill>
            <a:schemeClr val="tx1"/>
          </a:solidFill>
          <a:latin typeface="+mj-lt"/>
          <a:ea typeface="+mj-ea"/>
          <a:cs typeface="+mj-cs"/>
        </a:defRPr>
      </a:lvl1pPr>
      <a:lvl2pPr algn="l" defTabSz="457200" rtl="0" fontAlgn="base">
        <a:spcBef>
          <a:spcPct val="0"/>
        </a:spcBef>
        <a:spcAft>
          <a:spcPct val="0"/>
        </a:spcAft>
        <a:defRPr sz="3600">
          <a:solidFill>
            <a:schemeClr val="tx1"/>
          </a:solidFill>
          <a:latin typeface="Century Gothic" panose="020B0502020202020204" pitchFamily="34" charset="0"/>
        </a:defRPr>
      </a:lvl2pPr>
      <a:lvl3pPr algn="l" defTabSz="457200" rtl="0" fontAlgn="base">
        <a:spcBef>
          <a:spcPct val="0"/>
        </a:spcBef>
        <a:spcAft>
          <a:spcPct val="0"/>
        </a:spcAft>
        <a:defRPr sz="3600">
          <a:solidFill>
            <a:schemeClr val="tx1"/>
          </a:solidFill>
          <a:latin typeface="Century Gothic" panose="020B0502020202020204" pitchFamily="34" charset="0"/>
        </a:defRPr>
      </a:lvl3pPr>
      <a:lvl4pPr algn="l" defTabSz="457200" rtl="0" fontAlgn="base">
        <a:spcBef>
          <a:spcPct val="0"/>
        </a:spcBef>
        <a:spcAft>
          <a:spcPct val="0"/>
        </a:spcAft>
        <a:defRPr sz="3600">
          <a:solidFill>
            <a:schemeClr val="tx1"/>
          </a:solidFill>
          <a:latin typeface="Century Gothic" panose="020B0502020202020204" pitchFamily="34" charset="0"/>
        </a:defRPr>
      </a:lvl4pPr>
      <a:lvl5pPr algn="l" defTabSz="457200" rtl="0" fontAlgn="base">
        <a:spcBef>
          <a:spcPct val="0"/>
        </a:spcBef>
        <a:spcAft>
          <a:spcPct val="0"/>
        </a:spcAft>
        <a:defRPr sz="3600">
          <a:solidFill>
            <a:schemeClr val="tx1"/>
          </a:solidFill>
          <a:latin typeface="Century Gothic" panose="020B0502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fontAlgn="base">
        <a:spcBef>
          <a:spcPct val="20000"/>
        </a:spcBef>
        <a:spcAft>
          <a:spcPts val="600"/>
        </a:spcAft>
        <a:buClr>
          <a:schemeClr val="tx1"/>
        </a:buClr>
        <a:buSzPct val="80000"/>
        <a:buFont typeface="Wingdings 3" panose="05040102010807070707" pitchFamily="18" charset="2"/>
        <a:buChar char=""/>
        <a:defRPr sz="2000" kern="1200">
          <a:solidFill>
            <a:srgbClr val="0F496F"/>
          </a:solidFill>
          <a:latin typeface="+mn-lt"/>
          <a:ea typeface="+mn-ea"/>
          <a:cs typeface="+mn-cs"/>
        </a:defRPr>
      </a:lvl1pPr>
      <a:lvl2pPr marL="742950" indent="-285750" algn="l" defTabSz="457200" rtl="0" fontAlgn="base">
        <a:spcBef>
          <a:spcPct val="20000"/>
        </a:spcBef>
        <a:spcAft>
          <a:spcPts val="600"/>
        </a:spcAft>
        <a:buClr>
          <a:schemeClr val="tx1"/>
        </a:buClr>
        <a:buSzPct val="80000"/>
        <a:buFont typeface="Wingdings 3" panose="05040102010807070707" pitchFamily="18" charset="2"/>
        <a:buChar char=""/>
        <a:defRPr kern="1200">
          <a:solidFill>
            <a:srgbClr val="0F496F"/>
          </a:solidFill>
          <a:latin typeface="+mn-lt"/>
          <a:ea typeface="+mn-ea"/>
          <a:cs typeface="+mn-cs"/>
        </a:defRPr>
      </a:lvl2pPr>
      <a:lvl3pPr marL="1200150" indent="-285750" algn="l" defTabSz="457200" rtl="0" fontAlgn="base">
        <a:spcBef>
          <a:spcPct val="20000"/>
        </a:spcBef>
        <a:spcAft>
          <a:spcPts val="600"/>
        </a:spcAft>
        <a:buClr>
          <a:schemeClr val="tx1"/>
        </a:buClr>
        <a:buSzPct val="80000"/>
        <a:buFont typeface="Wingdings 3" panose="05040102010807070707" pitchFamily="18" charset="2"/>
        <a:buChar char=""/>
        <a:defRPr sz="1600" kern="1200">
          <a:solidFill>
            <a:srgbClr val="0F496F"/>
          </a:solidFill>
          <a:latin typeface="+mn-lt"/>
          <a:ea typeface="+mn-ea"/>
          <a:cs typeface="+mn-cs"/>
        </a:defRPr>
      </a:lvl3pPr>
      <a:lvl4pPr marL="1543050" indent="-171450" algn="l" defTabSz="457200" rtl="0" fontAlgn="base">
        <a:spcBef>
          <a:spcPct val="20000"/>
        </a:spcBef>
        <a:spcAft>
          <a:spcPts val="600"/>
        </a:spcAft>
        <a:buClr>
          <a:schemeClr val="tx1"/>
        </a:buClr>
        <a:buSzPct val="80000"/>
        <a:buFont typeface="Wingdings 3" panose="05040102010807070707" pitchFamily="18" charset="2"/>
        <a:buChar char=""/>
        <a:defRPr sz="1400" kern="1200">
          <a:solidFill>
            <a:srgbClr val="0F496F"/>
          </a:solidFill>
          <a:latin typeface="+mn-lt"/>
          <a:ea typeface="+mn-ea"/>
          <a:cs typeface="+mn-cs"/>
        </a:defRPr>
      </a:lvl4pPr>
      <a:lvl5pPr marL="2000250" indent="-171450" algn="l" defTabSz="457200" rtl="0" fontAlgn="base">
        <a:spcBef>
          <a:spcPct val="20000"/>
        </a:spcBef>
        <a:spcAft>
          <a:spcPts val="600"/>
        </a:spcAft>
        <a:buClr>
          <a:schemeClr val="tx1"/>
        </a:buClr>
        <a:buSzPct val="80000"/>
        <a:buFont typeface="Wingdings 3" panose="05040102010807070707" pitchFamily="18" charset="2"/>
        <a:buChar char=""/>
        <a:defRPr sz="1400" kern="1200">
          <a:solidFill>
            <a:srgbClr val="0F496F"/>
          </a:solidFill>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image" Target="../media/image15.png"/><Relationship Id="rId7" Type="http://schemas.openxmlformats.org/officeDocument/2006/relationships/slide" Target="slide10.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slide" Target="slide18.xml"/><Relationship Id="rId5" Type="http://schemas.openxmlformats.org/officeDocument/2006/relationships/image" Target="../media/image17.png"/><Relationship Id="rId10" Type="http://schemas.openxmlformats.org/officeDocument/2006/relationships/slide" Target="slide16.xml"/><Relationship Id="rId4" Type="http://schemas.openxmlformats.org/officeDocument/2006/relationships/image" Target="../media/image16.png"/><Relationship Id="rId9" Type="http://schemas.openxmlformats.org/officeDocument/2006/relationships/slide" Target="slide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7A675F33-98AF-4B83-A3BB-0780A23145E6}"/>
              </a:ext>
            </a:extLst>
          </p:cNvPr>
          <p:cNvSpPr>
            <a:spLocks noGrp="1" noRot="1" noChangeAspect="1" noMove="1" noResize="1" noEditPoints="1" noAdjustHandles="1" noChangeArrowheads="1" noChangeShapeType="1" noTextEdit="1"/>
          </p:cNvSpPr>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5363" name="Picture 3" descr="Background pattern&#10;&#10;Description automatically generated">
            <a:extLst>
              <a:ext uri="{FF2B5EF4-FFF2-40B4-BE49-F238E27FC236}">
                <a16:creationId xmlns:a16="http://schemas.microsoft.com/office/drawing/2014/main" id="{925DC3BD-7EAE-8DC3-90BB-29FF7523612A}"/>
              </a:ext>
            </a:extLst>
          </p:cNvPr>
          <p:cNvPicPr>
            <a:picLocks noChangeAspect="1"/>
          </p:cNvPicPr>
          <p:nvPr/>
        </p:nvPicPr>
        <p:blipFill>
          <a:blip r:embed="rId2">
            <a:extLst>
              <a:ext uri="{28A0092B-C50C-407E-A947-70E740481C1C}">
                <a14:useLocalDpi xmlns:a14="http://schemas.microsoft.com/office/drawing/2010/main" val="0"/>
              </a:ext>
            </a:extLst>
          </a:blip>
          <a:srcRect t="38045" b="5705"/>
          <a:stretch>
            <a:fillRect/>
          </a:stretch>
        </p:blipFill>
        <p:spPr bwMode="auto">
          <a:xfrm>
            <a:off x="-3175"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DBD566A9-D940-A306-C26F-50569CC7D013}"/>
              </a:ext>
            </a:extLst>
          </p:cNvPr>
          <p:cNvSpPr/>
          <p:nvPr/>
        </p:nvSpPr>
        <p:spPr>
          <a:xfrm>
            <a:off x="-3175" y="0"/>
            <a:ext cx="12195175" cy="696390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C1D376-EE7D-A8FA-49CC-5C09F8F1B440}"/>
              </a:ext>
            </a:extLst>
          </p:cNvPr>
          <p:cNvSpPr>
            <a:spLocks noGrp="1"/>
          </p:cNvSpPr>
          <p:nvPr>
            <p:ph type="ctrTitle"/>
          </p:nvPr>
        </p:nvSpPr>
        <p:spPr>
          <a:xfrm>
            <a:off x="174461" y="-410382"/>
            <a:ext cx="11392439" cy="4489988"/>
          </a:xfrm>
        </p:spPr>
        <p:txBody>
          <a:bodyPr>
            <a:normAutofit/>
          </a:bodyPr>
          <a:lstStyle/>
          <a:p>
            <a:pPr fontAlgn="auto">
              <a:spcAft>
                <a:spcPts val="0"/>
              </a:spcAft>
              <a:defRPr/>
            </a:pPr>
            <a:r>
              <a:rPr lang="en-US" sz="9600" b="1" dirty="0">
                <a:latin typeface="Elephant" panose="02020904090505020303" pitchFamily="18" charset="0"/>
              </a:rPr>
              <a:t>Demand Forecasting</a:t>
            </a:r>
          </a:p>
        </p:txBody>
      </p:sp>
      <p:sp>
        <p:nvSpPr>
          <p:cNvPr id="15365" name="Subtitle 2">
            <a:extLst>
              <a:ext uri="{FF2B5EF4-FFF2-40B4-BE49-F238E27FC236}">
                <a16:creationId xmlns:a16="http://schemas.microsoft.com/office/drawing/2014/main" id="{5F3E1226-0C47-9694-D02A-07E3C1E06508}"/>
              </a:ext>
            </a:extLst>
          </p:cNvPr>
          <p:cNvSpPr>
            <a:spLocks noGrp="1"/>
          </p:cNvSpPr>
          <p:nvPr>
            <p:ph type="subTitle" idx="1"/>
          </p:nvPr>
        </p:nvSpPr>
        <p:spPr>
          <a:xfrm>
            <a:off x="174461" y="4292789"/>
            <a:ext cx="6764337" cy="1947862"/>
          </a:xfrm>
        </p:spPr>
        <p:txBody>
          <a:bodyPr/>
          <a:lstStyle/>
          <a:p>
            <a:r>
              <a:rPr lang="en-US" altLang="en-US" sz="2400" dirty="0">
                <a:solidFill>
                  <a:schemeClr val="tx1"/>
                </a:solidFill>
                <a:latin typeface="Elephant Pro" panose="00000500000000000000" pitchFamily="2" charset="0"/>
              </a:rPr>
              <a:t>Submitted by Thanima Firoz</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64D4EF"/>
            </a:gs>
            <a:gs pos="10001">
              <a:srgbClr val="64D4EF"/>
            </a:gs>
            <a:gs pos="100000">
              <a:srgbClr val="06588E"/>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67883-1B4F-5731-B3B1-DA0F9D201022}"/>
              </a:ext>
            </a:extLst>
          </p:cNvPr>
          <p:cNvSpPr>
            <a:spLocks noGrp="1"/>
          </p:cNvSpPr>
          <p:nvPr>
            <p:ph type="title"/>
          </p:nvPr>
        </p:nvSpPr>
        <p:spPr>
          <a:xfrm>
            <a:off x="1876425" y="-57150"/>
            <a:ext cx="9031288" cy="2489200"/>
          </a:xfrm>
        </p:spPr>
        <p:txBody>
          <a:bodyPr anchor="ctr">
            <a:normAutofit fontScale="90000"/>
          </a:bodyPr>
          <a:lstStyle/>
          <a:p>
            <a:pPr algn="ctr" fontAlgn="auto">
              <a:spcAft>
                <a:spcPts val="0"/>
              </a:spcAft>
              <a:defRPr/>
            </a:pPr>
            <a:r>
              <a:rPr lang="en-US" sz="8800" b="1" dirty="0">
                <a:solidFill>
                  <a:srgbClr val="FFFFFF"/>
                </a:solidFill>
                <a:latin typeface="Elephant" panose="02020904090505020303" pitchFamily="18" charset="0"/>
              </a:rPr>
              <a:t>Insights # 1</a:t>
            </a:r>
          </a:p>
        </p:txBody>
      </p:sp>
      <p:sp>
        <p:nvSpPr>
          <p:cNvPr id="3" name="Content Placeholder 2">
            <a:extLst>
              <a:ext uri="{FF2B5EF4-FFF2-40B4-BE49-F238E27FC236}">
                <a16:creationId xmlns:a16="http://schemas.microsoft.com/office/drawing/2014/main" id="{53C29DFE-E6A4-142F-593F-28DD9DBCD06A}"/>
              </a:ext>
            </a:extLst>
          </p:cNvPr>
          <p:cNvSpPr>
            <a:spLocks noGrp="1"/>
          </p:cNvSpPr>
          <p:nvPr>
            <p:ph type="body" idx="1"/>
          </p:nvPr>
        </p:nvSpPr>
        <p:spPr>
          <a:xfrm>
            <a:off x="180975" y="2725738"/>
            <a:ext cx="10791825" cy="3548062"/>
          </a:xfrm>
        </p:spPr>
        <p:txBody>
          <a:bodyPr rtlCol="0">
            <a:normAutofit fontScale="92500"/>
          </a:bodyPr>
          <a:lstStyle/>
          <a:p>
            <a:pPr fontAlgn="auto">
              <a:defRPr/>
            </a:pPr>
            <a:r>
              <a:rPr lang="en-US" sz="6000" dirty="0">
                <a:solidFill>
                  <a:schemeClr val="tx1"/>
                </a:solidFill>
                <a:latin typeface="Elephant Pro" panose="00000500000000000000" pitchFamily="2" charset="0"/>
              </a:rPr>
              <a:t>Seasonality in Food Demand </a:t>
            </a:r>
            <a:r>
              <a:rPr lang="en-US" sz="4800" dirty="0">
                <a:solidFill>
                  <a:schemeClr val="tx1"/>
                </a:solidFill>
                <a:latin typeface="Elephant Pro" panose="00000500000000000000" pitchFamily="2" charset="0"/>
              </a:rPr>
              <a:t>: </a:t>
            </a:r>
          </a:p>
          <a:p>
            <a:pPr fontAlgn="auto">
              <a:defRPr/>
            </a:pPr>
            <a:endParaRPr lang="en-US" sz="2400" dirty="0"/>
          </a:p>
          <a:p>
            <a:pPr fontAlgn="auto">
              <a:defRPr/>
            </a:pPr>
            <a:r>
              <a:rPr lang="en-US" sz="2400" dirty="0">
                <a:solidFill>
                  <a:schemeClr val="tx1"/>
                </a:solidFill>
                <a:latin typeface="Elephant Pro" panose="00000500000000000000" pitchFamily="2" charset="0"/>
              </a:rPr>
              <a:t>The dataset shows clear seasonality in food demand, with higher demand in 2nd and 12th months and lower demand in 9th month. Also food demand is high in first and fourth week of the month compared to that of second and third week. This insight can be used by restaurants and food delivery services to plan their menus and inventory accordingly.</a:t>
            </a:r>
          </a:p>
          <a:p>
            <a:pPr fontAlgn="auto">
              <a:defRPr/>
            </a:pPr>
            <a:endParaRPr lang="en-US" sz="2000" dirty="0"/>
          </a:p>
          <a:p>
            <a:pPr fontAlgn="auto">
              <a:defRPr/>
            </a:pPr>
            <a:endParaRPr lang="en-US" sz="2000" dirty="0"/>
          </a:p>
        </p:txBody>
      </p:sp>
      <p:cxnSp>
        <p:nvCxnSpPr>
          <p:cNvPr id="9" name="Straight Connector 8">
            <a:extLst>
              <a:ext uri="{FF2B5EF4-FFF2-40B4-BE49-F238E27FC236}">
                <a16:creationId xmlns:a16="http://schemas.microsoft.com/office/drawing/2014/main" id="{C09325CD-E23F-4397-EA36-3AECA45771B8}"/>
              </a:ext>
            </a:extLst>
          </p:cNvPr>
          <p:cNvCxnSpPr>
            <a:cxnSpLocks/>
          </p:cNvCxnSpPr>
          <p:nvPr/>
        </p:nvCxnSpPr>
        <p:spPr>
          <a:xfrm>
            <a:off x="3352800" y="2374900"/>
            <a:ext cx="5060950" cy="0"/>
          </a:xfrm>
          <a:prstGeom prst="line">
            <a:avLst/>
          </a:prstGeom>
          <a:ln w="762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Box 9">
            <a:extLst>
              <a:ext uri="{FF2B5EF4-FFF2-40B4-BE49-F238E27FC236}">
                <a16:creationId xmlns:a16="http://schemas.microsoft.com/office/drawing/2014/main" id="{5BB4C918-24BC-2180-DA29-8AFAE1058AA4}"/>
              </a:ext>
            </a:extLst>
          </p:cNvPr>
          <p:cNvSpPr txBox="1">
            <a:spLocks noChangeArrowheads="1"/>
          </p:cNvSpPr>
          <p:nvPr/>
        </p:nvSpPr>
        <p:spPr bwMode="auto">
          <a:xfrm>
            <a:off x="328613" y="4859338"/>
            <a:ext cx="4329112"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eaLnBrk="1" hangingPunct="1">
              <a:buFont typeface="Courier New" panose="02070309020205020404" pitchFamily="49" charset="0"/>
              <a:buChar char="o"/>
            </a:pPr>
            <a:r>
              <a:rPr lang="en-US" altLang="en-US" sz="2000">
                <a:latin typeface="Elephant" panose="02020904090505020303" pitchFamily="18" charset="0"/>
              </a:rPr>
              <a:t>Week 62 has lowest orders </a:t>
            </a:r>
          </a:p>
          <a:p>
            <a:pPr eaLnBrk="1" hangingPunct="1">
              <a:buFont typeface="Courier New" panose="02070309020205020404" pitchFamily="49" charset="0"/>
              <a:buChar char="o"/>
            </a:pPr>
            <a:r>
              <a:rPr lang="en-US" altLang="en-US" sz="2000">
                <a:latin typeface="Elephant" panose="02020904090505020303" pitchFamily="18" charset="0"/>
              </a:rPr>
              <a:t> Weeks 5 and 48 have the highest orders  because of increase in promotions by emails</a:t>
            </a:r>
          </a:p>
        </p:txBody>
      </p:sp>
      <p:sp>
        <p:nvSpPr>
          <p:cNvPr id="25603" name="TextBox 10">
            <a:extLst>
              <a:ext uri="{FF2B5EF4-FFF2-40B4-BE49-F238E27FC236}">
                <a16:creationId xmlns:a16="http://schemas.microsoft.com/office/drawing/2014/main" id="{336A4D1C-AE4F-E36B-0070-411A08F1B253}"/>
              </a:ext>
            </a:extLst>
          </p:cNvPr>
          <p:cNvSpPr txBox="1">
            <a:spLocks noChangeArrowheads="1"/>
          </p:cNvSpPr>
          <p:nvPr/>
        </p:nvSpPr>
        <p:spPr bwMode="auto">
          <a:xfrm>
            <a:off x="4856163" y="4830763"/>
            <a:ext cx="384333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eaLnBrk="1" hangingPunct="1">
              <a:buFont typeface="Courier New" panose="02070309020205020404" pitchFamily="49" charset="0"/>
              <a:buChar char="o"/>
            </a:pPr>
            <a:r>
              <a:rPr lang="en-US" altLang="en-US" sz="2000">
                <a:latin typeface="Elephant" panose="02020904090505020303" pitchFamily="18" charset="0"/>
              </a:rPr>
              <a:t>Start and end week of the month has highest orders compared to other weeks. </a:t>
            </a:r>
          </a:p>
        </p:txBody>
      </p:sp>
      <p:pic>
        <p:nvPicPr>
          <p:cNvPr id="25604" name="Picture 12">
            <a:extLst>
              <a:ext uri="{FF2B5EF4-FFF2-40B4-BE49-F238E27FC236}">
                <a16:creationId xmlns:a16="http://schemas.microsoft.com/office/drawing/2014/main" id="{8C3CAD12-0BE7-0DC7-E341-BF86A33F4D4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98988" y="219075"/>
            <a:ext cx="4041775" cy="447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14">
            <a:extLst>
              <a:ext uri="{FF2B5EF4-FFF2-40B4-BE49-F238E27FC236}">
                <a16:creationId xmlns:a16="http://schemas.microsoft.com/office/drawing/2014/main" id="{808F41AE-0D3B-AE9A-BC99-2652B4D10B4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83613" y="231775"/>
            <a:ext cx="3608387" cy="445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6" name="TextBox 15">
            <a:extLst>
              <a:ext uri="{FF2B5EF4-FFF2-40B4-BE49-F238E27FC236}">
                <a16:creationId xmlns:a16="http://schemas.microsoft.com/office/drawing/2014/main" id="{A65B0ADB-CF70-3731-B0EF-31965D78064D}"/>
              </a:ext>
            </a:extLst>
          </p:cNvPr>
          <p:cNvSpPr txBox="1">
            <a:spLocks noChangeArrowheads="1"/>
          </p:cNvSpPr>
          <p:nvPr/>
        </p:nvSpPr>
        <p:spPr bwMode="auto">
          <a:xfrm>
            <a:off x="8766175" y="4983163"/>
            <a:ext cx="3379788"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eaLnBrk="1" hangingPunct="1">
              <a:buFont typeface="Courier New" panose="02070309020205020404" pitchFamily="49" charset="0"/>
              <a:buChar char="o"/>
            </a:pPr>
            <a:r>
              <a:rPr lang="en-US" altLang="en-US" sz="2000">
                <a:latin typeface="Elephant" panose="02020904090505020303" pitchFamily="18" charset="0"/>
              </a:rPr>
              <a:t> Month 2 have highest orders</a:t>
            </a:r>
          </a:p>
          <a:p>
            <a:pPr eaLnBrk="1" hangingPunct="1">
              <a:buFont typeface="Courier New" panose="02070309020205020404" pitchFamily="49" charset="0"/>
              <a:buChar char="o"/>
            </a:pPr>
            <a:r>
              <a:rPr lang="en-US" altLang="en-US" sz="2000">
                <a:latin typeface="Elephant" panose="02020904090505020303" pitchFamily="18" charset="0"/>
              </a:rPr>
              <a:t>Month 9 have lowest orders</a:t>
            </a:r>
          </a:p>
        </p:txBody>
      </p:sp>
      <p:pic>
        <p:nvPicPr>
          <p:cNvPr id="25607" name="Picture 17">
            <a:extLst>
              <a:ext uri="{FF2B5EF4-FFF2-40B4-BE49-F238E27FC236}">
                <a16:creationId xmlns:a16="http://schemas.microsoft.com/office/drawing/2014/main" id="{6BB09C28-0463-5F3D-45D6-CE69B82211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1925" y="231775"/>
            <a:ext cx="4437063" cy="445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67883-1B4F-5731-B3B1-DA0F9D201022}"/>
              </a:ext>
            </a:extLst>
          </p:cNvPr>
          <p:cNvSpPr>
            <a:spLocks noGrp="1"/>
          </p:cNvSpPr>
          <p:nvPr>
            <p:ph type="title"/>
          </p:nvPr>
        </p:nvSpPr>
        <p:spPr>
          <a:xfrm>
            <a:off x="1960563" y="454025"/>
            <a:ext cx="8534400" cy="1506538"/>
          </a:xfrm>
        </p:spPr>
        <p:txBody>
          <a:bodyPr/>
          <a:lstStyle/>
          <a:p>
            <a:pPr algn="ctr" fontAlgn="auto">
              <a:spcAft>
                <a:spcPts val="0"/>
              </a:spcAft>
              <a:defRPr/>
            </a:pPr>
            <a:r>
              <a:rPr lang="en-US" sz="7900" b="1" dirty="0">
                <a:solidFill>
                  <a:srgbClr val="FFFFFF"/>
                </a:solidFill>
                <a:latin typeface="Elephant" panose="02020904090505020303" pitchFamily="18" charset="0"/>
              </a:rPr>
              <a:t>Insights # 2</a:t>
            </a:r>
          </a:p>
        </p:txBody>
      </p:sp>
      <p:sp>
        <p:nvSpPr>
          <p:cNvPr id="3" name="Content Placeholder 2">
            <a:extLst>
              <a:ext uri="{FF2B5EF4-FFF2-40B4-BE49-F238E27FC236}">
                <a16:creationId xmlns:a16="http://schemas.microsoft.com/office/drawing/2014/main" id="{53C29DFE-E6A4-142F-593F-28DD9DBCD06A}"/>
              </a:ext>
            </a:extLst>
          </p:cNvPr>
          <p:cNvSpPr>
            <a:spLocks noGrp="1"/>
          </p:cNvSpPr>
          <p:nvPr>
            <p:ph idx="1"/>
          </p:nvPr>
        </p:nvSpPr>
        <p:spPr>
          <a:xfrm>
            <a:off x="422275" y="2462213"/>
            <a:ext cx="9069388" cy="4038600"/>
          </a:xfrm>
        </p:spPr>
        <p:txBody>
          <a:bodyPr rtlCol="0">
            <a:normAutofit/>
          </a:bodyPr>
          <a:lstStyle/>
          <a:p>
            <a:pPr marL="0" indent="0" fontAlgn="auto">
              <a:buFont typeface="Wingdings 3" panose="05040102010807070707" pitchFamily="18" charset="2"/>
              <a:buNone/>
              <a:defRPr/>
            </a:pPr>
            <a:r>
              <a:rPr lang="en-US" sz="5600" dirty="0">
                <a:solidFill>
                  <a:schemeClr val="tx1"/>
                </a:solidFill>
                <a:latin typeface="Elephant Pro" panose="00000500000000000000" pitchFamily="2" charset="0"/>
              </a:rPr>
              <a:t>Promotion Impact :</a:t>
            </a:r>
          </a:p>
          <a:p>
            <a:pPr fontAlgn="auto">
              <a:defRPr/>
            </a:pPr>
            <a:endParaRPr lang="en-US" dirty="0">
              <a:solidFill>
                <a:schemeClr val="bg2">
                  <a:lumMod val="75000"/>
                </a:schemeClr>
              </a:solidFill>
            </a:endParaRPr>
          </a:p>
          <a:p>
            <a:pPr marL="0" indent="0" fontAlgn="auto">
              <a:buFont typeface="Wingdings 3" panose="05040102010807070707" pitchFamily="18" charset="2"/>
              <a:buNone/>
              <a:defRPr/>
            </a:pPr>
            <a:r>
              <a:rPr lang="en-US" sz="2200" dirty="0">
                <a:solidFill>
                  <a:schemeClr val="tx1"/>
                </a:solidFill>
                <a:latin typeface="Elephant Pro" panose="00000500000000000000" pitchFamily="2" charset="0"/>
              </a:rPr>
              <a:t>The second insight analyzes the impact of promotions on demand and calculates the average promotion impact, which can be used to design effective promotion strategies to increase customer loyalty and attract new </a:t>
            </a:r>
            <a:r>
              <a:rPr lang="en-US" sz="2200" dirty="0" err="1">
                <a:solidFill>
                  <a:schemeClr val="tx1"/>
                </a:solidFill>
                <a:latin typeface="Elephant Pro" panose="00000500000000000000" pitchFamily="2" charset="0"/>
              </a:rPr>
              <a:t>customers.The</a:t>
            </a:r>
            <a:r>
              <a:rPr lang="en-US" sz="2200" dirty="0">
                <a:solidFill>
                  <a:schemeClr val="tx1"/>
                </a:solidFill>
                <a:latin typeface="Elephant Pro" panose="00000500000000000000" pitchFamily="2" charset="0"/>
              </a:rPr>
              <a:t> promotional activities including the homepage and emails improve the order number. Promotion activity on the homepage has more impact than emails on increase in the number of orders.</a:t>
            </a:r>
          </a:p>
        </p:txBody>
      </p:sp>
      <p:cxnSp>
        <p:nvCxnSpPr>
          <p:cNvPr id="4" name="Straight Connector 3">
            <a:extLst>
              <a:ext uri="{FF2B5EF4-FFF2-40B4-BE49-F238E27FC236}">
                <a16:creationId xmlns:a16="http://schemas.microsoft.com/office/drawing/2014/main" id="{38531B1F-D1B5-EDED-83CC-57382E138B5E}"/>
              </a:ext>
            </a:extLst>
          </p:cNvPr>
          <p:cNvCxnSpPr>
            <a:cxnSpLocks/>
          </p:cNvCxnSpPr>
          <p:nvPr/>
        </p:nvCxnSpPr>
        <p:spPr>
          <a:xfrm>
            <a:off x="3452813" y="2070100"/>
            <a:ext cx="5060950" cy="0"/>
          </a:xfrm>
          <a:prstGeom prst="line">
            <a:avLst/>
          </a:prstGeom>
          <a:ln w="762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Box 4">
            <a:extLst>
              <a:ext uri="{FF2B5EF4-FFF2-40B4-BE49-F238E27FC236}">
                <a16:creationId xmlns:a16="http://schemas.microsoft.com/office/drawing/2014/main" id="{67053786-DEF3-B24B-C53D-657E6C4035A7}"/>
              </a:ext>
            </a:extLst>
          </p:cNvPr>
          <p:cNvSpPr txBox="1">
            <a:spLocks noChangeArrowheads="1"/>
          </p:cNvSpPr>
          <p:nvPr/>
        </p:nvSpPr>
        <p:spPr bwMode="auto">
          <a:xfrm>
            <a:off x="379413" y="4640263"/>
            <a:ext cx="36830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eaLnBrk="1" hangingPunct="1">
              <a:buFont typeface="Courier New" panose="02070309020205020404" pitchFamily="49" charset="0"/>
              <a:buChar char="o"/>
            </a:pPr>
            <a:endParaRPr lang="en-US" altLang="en-US" sz="2000">
              <a:latin typeface="Elephant" panose="02020904090505020303" pitchFamily="18" charset="0"/>
            </a:endParaRPr>
          </a:p>
          <a:p>
            <a:pPr eaLnBrk="1" hangingPunct="1">
              <a:buFont typeface="Courier New" panose="02070309020205020404" pitchFamily="49" charset="0"/>
              <a:buChar char="o"/>
            </a:pPr>
            <a:r>
              <a:rPr lang="en-US" altLang="en-US" sz="2000">
                <a:latin typeface="Elephant" panose="02020904090505020303" pitchFamily="18" charset="0"/>
              </a:rPr>
              <a:t>Promotions via email increase the number of orders.</a:t>
            </a:r>
          </a:p>
        </p:txBody>
      </p:sp>
      <p:sp>
        <p:nvSpPr>
          <p:cNvPr id="27651" name="TextBox 7">
            <a:extLst>
              <a:ext uri="{FF2B5EF4-FFF2-40B4-BE49-F238E27FC236}">
                <a16:creationId xmlns:a16="http://schemas.microsoft.com/office/drawing/2014/main" id="{2E9936DB-6D93-604B-BBCD-37B5CB8BBA23}"/>
              </a:ext>
            </a:extLst>
          </p:cNvPr>
          <p:cNvSpPr txBox="1">
            <a:spLocks noChangeArrowheads="1"/>
          </p:cNvSpPr>
          <p:nvPr/>
        </p:nvSpPr>
        <p:spPr bwMode="auto">
          <a:xfrm>
            <a:off x="4135438" y="4948238"/>
            <a:ext cx="34512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eaLnBrk="1" hangingPunct="1">
              <a:buFont typeface="Courier New" panose="02070309020205020404" pitchFamily="49" charset="0"/>
              <a:buChar char="o"/>
            </a:pPr>
            <a:r>
              <a:rPr lang="en-US" altLang="en-US" sz="2000">
                <a:latin typeface="Elephant" panose="02020904090505020303" pitchFamily="18" charset="0"/>
              </a:rPr>
              <a:t>Promotions via homepage increases the number of orders.</a:t>
            </a:r>
          </a:p>
        </p:txBody>
      </p:sp>
      <p:sp>
        <p:nvSpPr>
          <p:cNvPr id="27652" name="TextBox 11">
            <a:extLst>
              <a:ext uri="{FF2B5EF4-FFF2-40B4-BE49-F238E27FC236}">
                <a16:creationId xmlns:a16="http://schemas.microsoft.com/office/drawing/2014/main" id="{82AB294F-0C0D-B7B0-4F72-4F87CC0FD325}"/>
              </a:ext>
            </a:extLst>
          </p:cNvPr>
          <p:cNvSpPr txBox="1">
            <a:spLocks noChangeArrowheads="1"/>
          </p:cNvSpPr>
          <p:nvPr/>
        </p:nvSpPr>
        <p:spPr bwMode="auto">
          <a:xfrm>
            <a:off x="8077200" y="4640263"/>
            <a:ext cx="394335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eaLnBrk="1" hangingPunct="1">
              <a:buFont typeface="Courier New" panose="02070309020205020404" pitchFamily="49" charset="0"/>
              <a:buChar char="o"/>
            </a:pPr>
            <a:endParaRPr lang="en-US" altLang="en-US" sz="2000">
              <a:latin typeface="Elephant" panose="02020904090505020303" pitchFamily="18" charset="0"/>
            </a:endParaRPr>
          </a:p>
          <a:p>
            <a:pPr eaLnBrk="1" hangingPunct="1">
              <a:buFont typeface="Courier New" panose="02070309020205020404" pitchFamily="49" charset="0"/>
              <a:buChar char="o"/>
            </a:pPr>
            <a:r>
              <a:rPr lang="en-US" altLang="en-US" sz="2000">
                <a:latin typeface="Elephant" panose="02020904090505020303" pitchFamily="18" charset="0"/>
              </a:rPr>
              <a:t>Promotions in the home page has more impact than emails.</a:t>
            </a:r>
          </a:p>
        </p:txBody>
      </p:sp>
      <p:pic>
        <p:nvPicPr>
          <p:cNvPr id="27653" name="Picture 15">
            <a:extLst>
              <a:ext uri="{FF2B5EF4-FFF2-40B4-BE49-F238E27FC236}">
                <a16:creationId xmlns:a16="http://schemas.microsoft.com/office/drawing/2014/main" id="{7F8A8BA0-AF68-7740-5DD8-339E63B4A6A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48150" y="731838"/>
            <a:ext cx="3941763" cy="390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7">
            <a:extLst>
              <a:ext uri="{FF2B5EF4-FFF2-40B4-BE49-F238E27FC236}">
                <a16:creationId xmlns:a16="http://schemas.microsoft.com/office/drawing/2014/main" id="{AF440755-7F22-CE35-17A8-AFCDF17973A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61338" y="731838"/>
            <a:ext cx="4030662" cy="390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9">
            <a:extLst>
              <a:ext uri="{FF2B5EF4-FFF2-40B4-BE49-F238E27FC236}">
                <a16:creationId xmlns:a16="http://schemas.microsoft.com/office/drawing/2014/main" id="{92981FB5-2461-91CF-D65C-0C67CDADA6A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1450" y="731838"/>
            <a:ext cx="4098925" cy="390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67883-1B4F-5731-B3B1-DA0F9D201022}"/>
              </a:ext>
            </a:extLst>
          </p:cNvPr>
          <p:cNvSpPr>
            <a:spLocks noGrp="1"/>
          </p:cNvSpPr>
          <p:nvPr>
            <p:ph type="title"/>
          </p:nvPr>
        </p:nvSpPr>
        <p:spPr>
          <a:xfrm>
            <a:off x="1828800" y="490538"/>
            <a:ext cx="8534400" cy="1508125"/>
          </a:xfrm>
        </p:spPr>
        <p:txBody>
          <a:bodyPr/>
          <a:lstStyle/>
          <a:p>
            <a:pPr fontAlgn="auto">
              <a:spcAft>
                <a:spcPts val="0"/>
              </a:spcAft>
              <a:defRPr/>
            </a:pPr>
            <a:r>
              <a:rPr lang="en-US" sz="7900" b="1" dirty="0">
                <a:solidFill>
                  <a:srgbClr val="FFFFFF"/>
                </a:solidFill>
                <a:latin typeface="Elephant" panose="02020904090505020303" pitchFamily="18" charset="0"/>
              </a:rPr>
              <a:t>Insights # 3</a:t>
            </a:r>
          </a:p>
        </p:txBody>
      </p:sp>
      <p:sp>
        <p:nvSpPr>
          <p:cNvPr id="28675" name="Content Placeholder 2">
            <a:extLst>
              <a:ext uri="{FF2B5EF4-FFF2-40B4-BE49-F238E27FC236}">
                <a16:creationId xmlns:a16="http://schemas.microsoft.com/office/drawing/2014/main" id="{83FF9C78-0E58-E2DF-343E-50201BEE1641}"/>
              </a:ext>
            </a:extLst>
          </p:cNvPr>
          <p:cNvSpPr>
            <a:spLocks noGrp="1"/>
          </p:cNvSpPr>
          <p:nvPr>
            <p:ph idx="1"/>
          </p:nvPr>
        </p:nvSpPr>
        <p:spPr>
          <a:xfrm>
            <a:off x="168275" y="2309813"/>
            <a:ext cx="11644313" cy="4002087"/>
          </a:xfrm>
        </p:spPr>
        <p:txBody>
          <a:bodyPr/>
          <a:lstStyle/>
          <a:p>
            <a:pPr marL="0" indent="0">
              <a:buFont typeface="Wingdings 3" panose="05040102010807070707" pitchFamily="18" charset="2"/>
              <a:buNone/>
            </a:pPr>
            <a:r>
              <a:rPr lang="en-US" altLang="en-US" sz="5600">
                <a:solidFill>
                  <a:schemeClr val="tx1"/>
                </a:solidFill>
                <a:latin typeface="Elephant Pro" panose="00000500000000000000" pitchFamily="2" charset="0"/>
              </a:rPr>
              <a:t>Order Demand by Centers :</a:t>
            </a:r>
          </a:p>
          <a:p>
            <a:pPr marL="0" indent="0">
              <a:buFont typeface="Wingdings 3" panose="05040102010807070707" pitchFamily="18" charset="2"/>
              <a:buNone/>
            </a:pPr>
            <a:endParaRPr lang="en-US" altLang="en-US"/>
          </a:p>
          <a:p>
            <a:pPr marL="0" indent="0">
              <a:buFont typeface="Wingdings 3" panose="05040102010807070707" pitchFamily="18" charset="2"/>
              <a:buNone/>
            </a:pPr>
            <a:r>
              <a:rPr lang="en-US" altLang="en-US" sz="2200">
                <a:solidFill>
                  <a:schemeClr val="tx1"/>
                </a:solidFill>
                <a:latin typeface="Elephant Pro" panose="00000500000000000000" pitchFamily="2" charset="0"/>
              </a:rPr>
              <a:t>Analyzing the demand for orders by centers helps to identify the centers that may be experiencing higher demand and may require additional resources. Type A center has more orders than Type B and Type C. The underperforming centre is Type C which needs changes in marketing, menu or pricing to improve demand.</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a:extLst>
              <a:ext uri="{FF2B5EF4-FFF2-40B4-BE49-F238E27FC236}">
                <a16:creationId xmlns:a16="http://schemas.microsoft.com/office/drawing/2014/main" id="{D52EC22F-7205-EBE1-92A6-A1CF257559B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850" y="571500"/>
            <a:ext cx="3998913" cy="387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99" name="Picture 4">
            <a:extLst>
              <a:ext uri="{FF2B5EF4-FFF2-40B4-BE49-F238E27FC236}">
                <a16:creationId xmlns:a16="http://schemas.microsoft.com/office/drawing/2014/main" id="{158BE2DF-2A55-8F59-49EC-F37C4D348EF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68763" y="557213"/>
            <a:ext cx="4229100" cy="387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0" name="Picture 6">
            <a:extLst>
              <a:ext uri="{FF2B5EF4-FFF2-40B4-BE49-F238E27FC236}">
                <a16:creationId xmlns:a16="http://schemas.microsoft.com/office/drawing/2014/main" id="{57055D7F-A8F5-26FC-DF02-C53B7798E22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97863" y="571500"/>
            <a:ext cx="3894137" cy="385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1" name="TextBox 7">
            <a:extLst>
              <a:ext uri="{FF2B5EF4-FFF2-40B4-BE49-F238E27FC236}">
                <a16:creationId xmlns:a16="http://schemas.microsoft.com/office/drawing/2014/main" id="{FB126943-33A7-9F5C-7989-A39EA76C0295}"/>
              </a:ext>
            </a:extLst>
          </p:cNvPr>
          <p:cNvSpPr txBox="1">
            <a:spLocks noChangeArrowheads="1"/>
          </p:cNvSpPr>
          <p:nvPr/>
        </p:nvSpPr>
        <p:spPr bwMode="auto">
          <a:xfrm>
            <a:off x="525463" y="4864100"/>
            <a:ext cx="38433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eaLnBrk="1" hangingPunct="1">
              <a:buFont typeface="Courier New" panose="02070309020205020404" pitchFamily="49" charset="0"/>
              <a:buChar char="o"/>
            </a:pPr>
            <a:r>
              <a:rPr lang="en-US" altLang="en-US" sz="2000">
                <a:latin typeface="Elephant" panose="02020904090505020303" pitchFamily="18" charset="0"/>
              </a:rPr>
              <a:t>Type A has more orders.</a:t>
            </a:r>
          </a:p>
          <a:p>
            <a:pPr eaLnBrk="1" hangingPunct="1">
              <a:buFont typeface="Courier New" panose="02070309020205020404" pitchFamily="49" charset="0"/>
              <a:buChar char="o"/>
            </a:pPr>
            <a:r>
              <a:rPr lang="en-US" altLang="en-US" sz="2000">
                <a:latin typeface="Elephant" panose="02020904090505020303" pitchFamily="18" charset="0"/>
              </a:rPr>
              <a:t>Type C has lowest orders.</a:t>
            </a:r>
          </a:p>
        </p:txBody>
      </p:sp>
      <p:sp>
        <p:nvSpPr>
          <p:cNvPr id="10" name="TextBox 9">
            <a:extLst>
              <a:ext uri="{FF2B5EF4-FFF2-40B4-BE49-F238E27FC236}">
                <a16:creationId xmlns:a16="http://schemas.microsoft.com/office/drawing/2014/main" id="{1E3B9063-C467-B257-F84B-C8416A135601}"/>
              </a:ext>
            </a:extLst>
          </p:cNvPr>
          <p:cNvSpPr txBox="1"/>
          <p:nvPr/>
        </p:nvSpPr>
        <p:spPr>
          <a:xfrm>
            <a:off x="8235950" y="4857750"/>
            <a:ext cx="4097338" cy="1016000"/>
          </a:xfrm>
          <a:prstGeom prst="rect">
            <a:avLst/>
          </a:prstGeom>
          <a:noFill/>
        </p:spPr>
        <p:txBody>
          <a:bodyPr>
            <a:spAutoFit/>
          </a:bodyPr>
          <a:lstStyle/>
          <a:p>
            <a:pPr marL="285750" indent="-285750" eaLnBrk="1" fontAlgn="auto" hangingPunct="1">
              <a:spcBef>
                <a:spcPts val="0"/>
              </a:spcBef>
              <a:spcAft>
                <a:spcPts val="0"/>
              </a:spcAft>
              <a:buFont typeface="Courier New" panose="02070309020205020404" pitchFamily="49" charset="0"/>
              <a:buChar char="o"/>
              <a:defRPr/>
            </a:pPr>
            <a:r>
              <a:rPr lang="en-US" sz="2000" dirty="0">
                <a:latin typeface="Elephant" panose="02020904090505020303" pitchFamily="18" charset="0"/>
              </a:rPr>
              <a:t>Positive correlation between </a:t>
            </a:r>
          </a:p>
          <a:p>
            <a:pPr eaLnBrk="1" fontAlgn="auto" hangingPunct="1">
              <a:spcBef>
                <a:spcPts val="0"/>
              </a:spcBef>
              <a:spcAft>
                <a:spcPts val="0"/>
              </a:spcAft>
              <a:defRPr/>
            </a:pPr>
            <a:r>
              <a:rPr lang="en-US" sz="2000" dirty="0">
                <a:latin typeface="Elephant" panose="02020904090505020303" pitchFamily="18" charset="0"/>
              </a:rPr>
              <a:t>Operation Area and Orders</a:t>
            </a:r>
          </a:p>
          <a:p>
            <a:pPr marL="285750" indent="-285750" eaLnBrk="1" fontAlgn="auto" hangingPunct="1">
              <a:spcBef>
                <a:spcPts val="0"/>
              </a:spcBef>
              <a:spcAft>
                <a:spcPts val="0"/>
              </a:spcAft>
              <a:buFont typeface="Courier New" panose="02070309020205020404" pitchFamily="49" charset="0"/>
              <a:buChar char="o"/>
              <a:defRPr/>
            </a:pPr>
            <a:endParaRPr lang="en-US" sz="2000" dirty="0">
              <a:latin typeface="Elephant" panose="02020904090505020303" pitchFamily="18" charset="0"/>
            </a:endParaRPr>
          </a:p>
        </p:txBody>
      </p:sp>
      <p:sp>
        <p:nvSpPr>
          <p:cNvPr id="11" name="TextBox 10">
            <a:extLst>
              <a:ext uri="{FF2B5EF4-FFF2-40B4-BE49-F238E27FC236}">
                <a16:creationId xmlns:a16="http://schemas.microsoft.com/office/drawing/2014/main" id="{30E395DF-74B2-11A2-7886-D11EEEC24FD0}"/>
              </a:ext>
            </a:extLst>
          </p:cNvPr>
          <p:cNvSpPr txBox="1"/>
          <p:nvPr/>
        </p:nvSpPr>
        <p:spPr>
          <a:xfrm>
            <a:off x="4368800" y="4911725"/>
            <a:ext cx="4000500" cy="1322388"/>
          </a:xfrm>
          <a:prstGeom prst="rect">
            <a:avLst/>
          </a:prstGeom>
          <a:noFill/>
        </p:spPr>
        <p:txBody>
          <a:bodyPr>
            <a:spAutoFit/>
          </a:bodyPr>
          <a:lstStyle/>
          <a:p>
            <a:pPr marL="285750" indent="-285750" eaLnBrk="1" fontAlgn="auto" hangingPunct="1">
              <a:spcBef>
                <a:spcPts val="0"/>
              </a:spcBef>
              <a:spcAft>
                <a:spcPts val="0"/>
              </a:spcAft>
              <a:buFont typeface="Courier New" panose="02070309020205020404" pitchFamily="49" charset="0"/>
              <a:buChar char="o"/>
              <a:defRPr/>
            </a:pPr>
            <a:r>
              <a:rPr lang="en-US" sz="2000" dirty="0">
                <a:latin typeface="Elephant" panose="02020904090505020303" pitchFamily="18" charset="0"/>
              </a:rPr>
              <a:t>Region code 35 has lowest </a:t>
            </a:r>
          </a:p>
          <a:p>
            <a:pPr eaLnBrk="1" fontAlgn="auto" hangingPunct="1">
              <a:spcBef>
                <a:spcPts val="0"/>
              </a:spcBef>
              <a:spcAft>
                <a:spcPts val="0"/>
              </a:spcAft>
              <a:defRPr/>
            </a:pPr>
            <a:r>
              <a:rPr lang="en-US" sz="2000" dirty="0">
                <a:latin typeface="Elephant" panose="02020904090505020303" pitchFamily="18" charset="0"/>
              </a:rPr>
              <a:t>orders.</a:t>
            </a:r>
          </a:p>
          <a:p>
            <a:pPr marL="285750" indent="-285750" eaLnBrk="1" fontAlgn="auto" hangingPunct="1">
              <a:spcBef>
                <a:spcPts val="0"/>
              </a:spcBef>
              <a:spcAft>
                <a:spcPts val="0"/>
              </a:spcAft>
              <a:buFont typeface="Courier New" panose="02070309020205020404" pitchFamily="49" charset="0"/>
              <a:buChar char="o"/>
              <a:defRPr/>
            </a:pPr>
            <a:r>
              <a:rPr lang="en-US" sz="2000" dirty="0">
                <a:latin typeface="Elephant" panose="02020904090505020303" pitchFamily="18" charset="0"/>
              </a:rPr>
              <a:t>Fluctuations for almost all </a:t>
            </a:r>
          </a:p>
          <a:p>
            <a:pPr eaLnBrk="1" fontAlgn="auto" hangingPunct="1">
              <a:spcBef>
                <a:spcPts val="0"/>
              </a:spcBef>
              <a:spcAft>
                <a:spcPts val="0"/>
              </a:spcAft>
              <a:defRPr/>
            </a:pPr>
            <a:r>
              <a:rPr lang="en-US" sz="2000" dirty="0">
                <a:latin typeface="Elephant" panose="02020904090505020303" pitchFamily="18" charset="0"/>
              </a:rPr>
              <a:t>region.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67883-1B4F-5731-B3B1-DA0F9D201022}"/>
              </a:ext>
            </a:extLst>
          </p:cNvPr>
          <p:cNvSpPr>
            <a:spLocks noGrp="1"/>
          </p:cNvSpPr>
          <p:nvPr>
            <p:ph type="title"/>
          </p:nvPr>
        </p:nvSpPr>
        <p:spPr>
          <a:xfrm>
            <a:off x="1828800" y="481013"/>
            <a:ext cx="8534400" cy="1506537"/>
          </a:xfrm>
        </p:spPr>
        <p:txBody>
          <a:bodyPr/>
          <a:lstStyle/>
          <a:p>
            <a:pPr fontAlgn="auto">
              <a:spcAft>
                <a:spcPts val="0"/>
              </a:spcAft>
              <a:defRPr/>
            </a:pPr>
            <a:r>
              <a:rPr lang="en-US" sz="7900" b="1" dirty="0">
                <a:solidFill>
                  <a:srgbClr val="FFFFFF"/>
                </a:solidFill>
                <a:latin typeface="Elephant" panose="02020904090505020303" pitchFamily="18" charset="0"/>
              </a:rPr>
              <a:t>Insights # 4</a:t>
            </a:r>
          </a:p>
        </p:txBody>
      </p:sp>
      <p:sp>
        <p:nvSpPr>
          <p:cNvPr id="30723" name="Content Placeholder 2">
            <a:extLst>
              <a:ext uri="{FF2B5EF4-FFF2-40B4-BE49-F238E27FC236}">
                <a16:creationId xmlns:a16="http://schemas.microsoft.com/office/drawing/2014/main" id="{1487B865-0791-CAE9-4DEA-FEE4704D9DDA}"/>
              </a:ext>
            </a:extLst>
          </p:cNvPr>
          <p:cNvSpPr>
            <a:spLocks noGrp="1"/>
          </p:cNvSpPr>
          <p:nvPr>
            <p:ph idx="1"/>
          </p:nvPr>
        </p:nvSpPr>
        <p:spPr>
          <a:xfrm>
            <a:off x="365125" y="2506663"/>
            <a:ext cx="8534400" cy="3616325"/>
          </a:xfrm>
        </p:spPr>
        <p:txBody>
          <a:bodyPr/>
          <a:lstStyle/>
          <a:p>
            <a:pPr marL="0" indent="0">
              <a:buFont typeface="Wingdings 3" panose="05040102010807070707" pitchFamily="18" charset="2"/>
              <a:buNone/>
            </a:pPr>
            <a:r>
              <a:rPr lang="en-US" altLang="en-US" sz="5600">
                <a:solidFill>
                  <a:schemeClr val="tx1"/>
                </a:solidFill>
                <a:latin typeface="Elephant Pro" panose="00000500000000000000" pitchFamily="2" charset="0"/>
              </a:rPr>
              <a:t>Most Popular Cuisine :</a:t>
            </a:r>
          </a:p>
          <a:p>
            <a:pPr marL="0" indent="0">
              <a:buFont typeface="Wingdings 3" panose="05040102010807070707" pitchFamily="18" charset="2"/>
              <a:buNone/>
            </a:pPr>
            <a:br>
              <a:rPr lang="en-US" altLang="en-US">
                <a:solidFill>
                  <a:schemeClr val="bg1"/>
                </a:solidFill>
              </a:rPr>
            </a:br>
            <a:r>
              <a:rPr lang="en-US" altLang="en-US" sz="2200">
                <a:solidFill>
                  <a:schemeClr val="tx1"/>
                </a:solidFill>
                <a:latin typeface="Elephant Pro" panose="00000500000000000000" pitchFamily="2" charset="0"/>
              </a:rPr>
              <a:t>Analyzing the most popular cuisine among customers helps to optimize the menu and focus on popular items.</a:t>
            </a:r>
          </a:p>
          <a:p>
            <a:pPr marL="0" indent="0">
              <a:buFont typeface="Wingdings 3" panose="05040102010807070707" pitchFamily="18" charset="2"/>
              <a:buNone/>
            </a:pPr>
            <a:r>
              <a:rPr lang="en-US" altLang="en-US" sz="2200">
                <a:solidFill>
                  <a:schemeClr val="tx1"/>
                </a:solidFill>
                <a:latin typeface="Elephant Pro" panose="00000500000000000000" pitchFamily="2" charset="0"/>
              </a:rPr>
              <a:t>Most Popular cuisine is Italian.</a:t>
            </a:r>
          </a:p>
          <a:p>
            <a:pPr marL="0" indent="0">
              <a:buFont typeface="Wingdings 3" panose="05040102010807070707" pitchFamily="18" charset="2"/>
              <a:buNone/>
            </a:pPr>
            <a:r>
              <a:rPr lang="en-US" altLang="en-US" sz="2200">
                <a:solidFill>
                  <a:schemeClr val="tx1"/>
                </a:solidFill>
                <a:latin typeface="Elephant Pro" panose="00000500000000000000" pitchFamily="2" charset="0"/>
              </a:rPr>
              <a:t> There is a fluctuation of order for Indian cuisine.</a:t>
            </a:r>
          </a:p>
          <a:p>
            <a:pPr marL="0" indent="0">
              <a:buFont typeface="Wingdings 3" panose="05040102010807070707" pitchFamily="18" charset="2"/>
              <a:buNone/>
            </a:pPr>
            <a:r>
              <a:rPr lang="en-US" altLang="en-US" sz="2200">
                <a:solidFill>
                  <a:schemeClr val="tx1"/>
                </a:solidFill>
                <a:latin typeface="Elephant Pro" panose="00000500000000000000" pitchFamily="2" charset="0"/>
              </a:rPr>
              <a:t> Less Popular cuisine is continental.</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a:extLst>
              <a:ext uri="{FF2B5EF4-FFF2-40B4-BE49-F238E27FC236}">
                <a16:creationId xmlns:a16="http://schemas.microsoft.com/office/drawing/2014/main" id="{ED4F3762-F0AA-30CB-9976-42B896924CC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550" y="85725"/>
            <a:ext cx="4762500" cy="476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7" name="Picture 4">
            <a:extLst>
              <a:ext uri="{FF2B5EF4-FFF2-40B4-BE49-F238E27FC236}">
                <a16:creationId xmlns:a16="http://schemas.microsoft.com/office/drawing/2014/main" id="{47FFF34B-9E83-0732-7446-74D11A19F9F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83175" y="85725"/>
            <a:ext cx="6961188" cy="476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TextBox 5">
            <a:extLst>
              <a:ext uri="{FF2B5EF4-FFF2-40B4-BE49-F238E27FC236}">
                <a16:creationId xmlns:a16="http://schemas.microsoft.com/office/drawing/2014/main" id="{5BE2879E-F7BF-C8F8-56A9-E048B7BE729D}"/>
              </a:ext>
            </a:extLst>
          </p:cNvPr>
          <p:cNvSpPr txBox="1">
            <a:spLocks noChangeArrowheads="1"/>
          </p:cNvSpPr>
          <p:nvPr/>
        </p:nvSpPr>
        <p:spPr bwMode="auto">
          <a:xfrm>
            <a:off x="82550" y="5029200"/>
            <a:ext cx="1172368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eaLnBrk="1" hangingPunct="1">
              <a:buFont typeface="Courier New" panose="02070309020205020404" pitchFamily="49" charset="0"/>
              <a:buChar char="o"/>
            </a:pPr>
            <a:r>
              <a:rPr lang="en-US" altLang="en-US" sz="2000">
                <a:latin typeface="Elephant" panose="02020904090505020303" pitchFamily="18" charset="0"/>
              </a:rPr>
              <a:t>Italian meals and Beverages has high Orders</a:t>
            </a:r>
          </a:p>
          <a:p>
            <a:pPr eaLnBrk="1" hangingPunct="1">
              <a:buFont typeface="Courier New" panose="02070309020205020404" pitchFamily="49" charset="0"/>
              <a:buChar char="o"/>
            </a:pPr>
            <a:r>
              <a:rPr lang="en-US" altLang="en-US" sz="2000">
                <a:latin typeface="Elephant" panose="02020904090505020303" pitchFamily="18" charset="0"/>
              </a:rPr>
              <a:t>Orders for Salad increased after week 18.</a:t>
            </a:r>
          </a:p>
          <a:p>
            <a:pPr eaLnBrk="1" hangingPunct="1">
              <a:buFont typeface="Courier New" panose="02070309020205020404" pitchFamily="49" charset="0"/>
              <a:buChar char="o"/>
            </a:pPr>
            <a:r>
              <a:rPr lang="en-US" altLang="en-US" sz="2000">
                <a:latin typeface="Elephant" panose="02020904090505020303" pitchFamily="18" charset="0"/>
              </a:rPr>
              <a:t>Fluctuations for Indian meals, Rice Bowl and Sandwich.</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67883-1B4F-5731-B3B1-DA0F9D201022}"/>
              </a:ext>
            </a:extLst>
          </p:cNvPr>
          <p:cNvSpPr>
            <a:spLocks noGrp="1"/>
          </p:cNvSpPr>
          <p:nvPr>
            <p:ph type="title"/>
          </p:nvPr>
        </p:nvSpPr>
        <p:spPr>
          <a:xfrm>
            <a:off x="2058988" y="204788"/>
            <a:ext cx="8534400" cy="1508125"/>
          </a:xfrm>
        </p:spPr>
        <p:txBody>
          <a:bodyPr/>
          <a:lstStyle/>
          <a:p>
            <a:pPr fontAlgn="auto">
              <a:spcAft>
                <a:spcPts val="0"/>
              </a:spcAft>
              <a:defRPr/>
            </a:pPr>
            <a:r>
              <a:rPr lang="en-US" sz="7900" b="1" dirty="0">
                <a:solidFill>
                  <a:srgbClr val="FFFFFF"/>
                </a:solidFill>
                <a:latin typeface="Elephant" panose="02020904090505020303" pitchFamily="18" charset="0"/>
              </a:rPr>
              <a:t>Insights # 5</a:t>
            </a:r>
          </a:p>
        </p:txBody>
      </p:sp>
      <p:sp>
        <p:nvSpPr>
          <p:cNvPr id="3" name="Content Placeholder 2">
            <a:extLst>
              <a:ext uri="{FF2B5EF4-FFF2-40B4-BE49-F238E27FC236}">
                <a16:creationId xmlns:a16="http://schemas.microsoft.com/office/drawing/2014/main" id="{53C29DFE-E6A4-142F-593F-28DD9DBCD06A}"/>
              </a:ext>
            </a:extLst>
          </p:cNvPr>
          <p:cNvSpPr>
            <a:spLocks noGrp="1"/>
          </p:cNvSpPr>
          <p:nvPr>
            <p:ph idx="1"/>
          </p:nvPr>
        </p:nvSpPr>
        <p:spPr>
          <a:xfrm>
            <a:off x="133350" y="1865313"/>
            <a:ext cx="11634788" cy="5219700"/>
          </a:xfrm>
        </p:spPr>
        <p:txBody>
          <a:bodyPr rtlCol="0">
            <a:normAutofit fontScale="40000" lnSpcReduction="20000"/>
          </a:bodyPr>
          <a:lstStyle/>
          <a:p>
            <a:pPr marL="0" indent="0" fontAlgn="auto">
              <a:buFont typeface="Wingdings 3" panose="05040102010807070707" pitchFamily="18" charset="2"/>
              <a:buNone/>
              <a:defRPr/>
            </a:pPr>
            <a:r>
              <a:rPr lang="en-US" sz="14000" dirty="0">
                <a:solidFill>
                  <a:schemeClr val="tx1"/>
                </a:solidFill>
                <a:latin typeface="Elephant Pro" panose="00000500000000000000" pitchFamily="2" charset="0"/>
              </a:rPr>
              <a:t>Average Order Demand by Cuisine:</a:t>
            </a:r>
          </a:p>
          <a:p>
            <a:pPr fontAlgn="auto">
              <a:defRPr/>
            </a:pPr>
            <a:endParaRPr lang="en-US" sz="4600" dirty="0">
              <a:solidFill>
                <a:schemeClr val="bg2">
                  <a:lumMod val="75000"/>
                </a:schemeClr>
              </a:solidFill>
            </a:endParaRPr>
          </a:p>
          <a:p>
            <a:pPr marL="0" indent="0" fontAlgn="auto">
              <a:buFont typeface="Wingdings 3" panose="05040102010807070707" pitchFamily="18" charset="2"/>
              <a:buNone/>
              <a:defRPr/>
            </a:pPr>
            <a:r>
              <a:rPr lang="en-US" sz="5500" dirty="0">
                <a:solidFill>
                  <a:schemeClr val="tx1"/>
                </a:solidFill>
                <a:latin typeface="Elephant Pro" panose="00000500000000000000" pitchFamily="2" charset="0"/>
              </a:rPr>
              <a:t>Analyzing the average order demand for each cuisine helps to determine which cuisines are more profitable and which items may need to be reevaluated.</a:t>
            </a:r>
          </a:p>
          <a:p>
            <a:pPr fontAlgn="auto">
              <a:defRPr/>
            </a:pPr>
            <a:endParaRPr lang="en-US" sz="5500" dirty="0">
              <a:solidFill>
                <a:schemeClr val="tx1"/>
              </a:solidFill>
              <a:latin typeface="Elephant Pro" panose="00000500000000000000" pitchFamily="2" charset="0"/>
            </a:endParaRPr>
          </a:p>
          <a:p>
            <a:pPr fontAlgn="auto">
              <a:buFont typeface="Wingdings" panose="05000000000000000000" pitchFamily="2" charset="2"/>
              <a:buChar char="v"/>
              <a:defRPr/>
            </a:pPr>
            <a:r>
              <a:rPr lang="en-US" sz="5500" dirty="0">
                <a:solidFill>
                  <a:schemeClr val="tx1"/>
                </a:solidFill>
                <a:latin typeface="Elephant Pro" panose="00000500000000000000" pitchFamily="2" charset="0"/>
              </a:rPr>
              <a:t> The average order demand for Italian cuisine is 359.35.</a:t>
            </a:r>
          </a:p>
          <a:p>
            <a:pPr fontAlgn="auto">
              <a:buFont typeface="Wingdings" panose="05000000000000000000" pitchFamily="2" charset="2"/>
              <a:buChar char="v"/>
              <a:defRPr/>
            </a:pPr>
            <a:r>
              <a:rPr lang="en-US" sz="5500" dirty="0">
                <a:solidFill>
                  <a:schemeClr val="tx1"/>
                </a:solidFill>
                <a:latin typeface="Elephant Pro" panose="00000500000000000000" pitchFamily="2" charset="0"/>
              </a:rPr>
              <a:t> The average order demand for Thai cuisine is 276.42.</a:t>
            </a:r>
          </a:p>
          <a:p>
            <a:pPr fontAlgn="auto">
              <a:buFont typeface="Wingdings" panose="05000000000000000000" pitchFamily="2" charset="2"/>
              <a:buChar char="v"/>
              <a:defRPr/>
            </a:pPr>
            <a:r>
              <a:rPr lang="en-US" sz="5500" dirty="0">
                <a:solidFill>
                  <a:schemeClr val="tx1"/>
                </a:solidFill>
                <a:latin typeface="Elephant Pro" panose="00000500000000000000" pitchFamily="2" charset="0"/>
              </a:rPr>
              <a:t> The average order demand for Indian cuisine is 229.03.</a:t>
            </a:r>
          </a:p>
          <a:p>
            <a:pPr fontAlgn="auto">
              <a:buFont typeface="Wingdings" panose="05000000000000000000" pitchFamily="2" charset="2"/>
              <a:buChar char="v"/>
              <a:defRPr/>
            </a:pPr>
            <a:r>
              <a:rPr lang="en-US" sz="5500" dirty="0">
                <a:solidFill>
                  <a:schemeClr val="tx1"/>
                </a:solidFill>
                <a:latin typeface="Elephant Pro" panose="00000500000000000000" pitchFamily="2" charset="0"/>
              </a:rPr>
              <a:t> The average order demand for Continental cuisine is 164.55.</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0B3EDB1-8558-48EA-B9B0-E0F7A5DDBEAE}"/>
              </a:ext>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 name="Rectangle 18">
            <a:extLst>
              <a:ext uri="{FF2B5EF4-FFF2-40B4-BE49-F238E27FC236}">
                <a16:creationId xmlns:a16="http://schemas.microsoft.com/office/drawing/2014/main" id="{0DB2355C-C8EB-4BFB-BE31-A765B53D2B19}"/>
              </a:ext>
            </a:extLst>
          </p:cNvPr>
          <p:cNvSpPr>
            <a:spLocks noGrp="1" noRot="1" noChangeAspect="1" noMove="1" noResize="1" noEditPoints="1" noAdjustHandles="1" noChangeArrowheads="1" noChangeShapeType="1" noTextEdit="1"/>
          </p:cNvSpPr>
          <p:nvPr/>
        </p:nvSpPr>
        <p:spPr>
          <a:xfrm>
            <a:off x="476250" y="479425"/>
            <a:ext cx="11239500" cy="5899150"/>
          </a:xfrm>
          <a:prstGeom prst="rect">
            <a:avLst/>
          </a:prstGeom>
          <a:solidFill>
            <a:srgbClr val="FFFFFF"/>
          </a:solidFill>
          <a:ln w="22225"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33798" name="Picture 2">
            <a:extLst>
              <a:ext uri="{FF2B5EF4-FFF2-40B4-BE49-F238E27FC236}">
                <a16:creationId xmlns:a16="http://schemas.microsoft.com/office/drawing/2014/main" id="{4F2E2BE9-CEB0-6202-8F42-D1FAE538FD0A}"/>
              </a:ext>
            </a:extLst>
          </p:cNvPr>
          <p:cNvPicPr>
            <a:picLocks noChangeAspect="1"/>
          </p:cNvPicPr>
          <p:nvPr/>
        </p:nvPicPr>
        <p:blipFill>
          <a:blip r:embed="rId2">
            <a:extLst>
              <a:ext uri="{28A0092B-C50C-407E-A947-70E740481C1C}">
                <a14:useLocalDpi xmlns:a14="http://schemas.microsoft.com/office/drawing/2010/main" val="0"/>
              </a:ext>
            </a:extLst>
          </a:blip>
          <a:srcRect l="2" r="1102"/>
          <a:stretch>
            <a:fillRect/>
          </a:stretch>
        </p:blipFill>
        <p:spPr bwMode="auto">
          <a:xfrm>
            <a:off x="1120775" y="1774825"/>
            <a:ext cx="4641850" cy="329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9" name="Picture 4">
            <a:extLst>
              <a:ext uri="{FF2B5EF4-FFF2-40B4-BE49-F238E27FC236}">
                <a16:creationId xmlns:a16="http://schemas.microsoft.com/office/drawing/2014/main" id="{689634CD-8F97-362F-F6CC-C4BC38B4AE3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81875" y="1630363"/>
            <a:ext cx="3678238" cy="284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64D4EF"/>
            </a:gs>
            <a:gs pos="10001">
              <a:srgbClr val="64D4EF"/>
            </a:gs>
            <a:gs pos="100000">
              <a:srgbClr val="06588E"/>
            </a:gs>
          </a:gsLst>
          <a:lin ang="6120000" scaled="1"/>
        </a:gra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29448D9-8F1D-4CFE-93BA-E0272F0DBD6E}"/>
              </a:ext>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4">
            <a:extLst>
              <a:ext uri="{FF2B5EF4-FFF2-40B4-BE49-F238E27FC236}">
                <a16:creationId xmlns:a16="http://schemas.microsoft.com/office/drawing/2014/main" id="{693211B8-3301-658C-5E49-BB1D620E70A1}"/>
              </a:ext>
            </a:extLst>
          </p:cNvPr>
          <p:cNvSpPr>
            <a:spLocks noGrp="1"/>
          </p:cNvSpPr>
          <p:nvPr>
            <p:ph type="title"/>
          </p:nvPr>
        </p:nvSpPr>
        <p:spPr>
          <a:xfrm>
            <a:off x="293688" y="279400"/>
            <a:ext cx="8458200" cy="1789113"/>
          </a:xfrm>
        </p:spPr>
        <p:txBody>
          <a:bodyPr>
            <a:noAutofit/>
          </a:bodyPr>
          <a:lstStyle/>
          <a:p>
            <a:pPr fontAlgn="auto">
              <a:spcAft>
                <a:spcPts val="0"/>
              </a:spcAft>
              <a:defRPr/>
            </a:pPr>
            <a:r>
              <a:rPr lang="en-US" sz="7200" b="1" dirty="0">
                <a:latin typeface="Elephant Pro" panose="00000500000000000000" pitchFamily="2" charset="0"/>
              </a:rPr>
              <a:t>About the dataset</a:t>
            </a:r>
          </a:p>
        </p:txBody>
      </p:sp>
      <p:sp>
        <p:nvSpPr>
          <p:cNvPr id="16388" name="Content Placeholder 5">
            <a:extLst>
              <a:ext uri="{FF2B5EF4-FFF2-40B4-BE49-F238E27FC236}">
                <a16:creationId xmlns:a16="http://schemas.microsoft.com/office/drawing/2014/main" id="{78A36D0F-CCDF-C766-6813-F2B226EAD09C}"/>
              </a:ext>
            </a:extLst>
          </p:cNvPr>
          <p:cNvSpPr>
            <a:spLocks noGrp="1"/>
          </p:cNvSpPr>
          <p:nvPr>
            <p:ph idx="1"/>
          </p:nvPr>
        </p:nvSpPr>
        <p:spPr>
          <a:xfrm>
            <a:off x="155575" y="2655888"/>
            <a:ext cx="7929563" cy="3614737"/>
          </a:xfrm>
        </p:spPr>
        <p:txBody>
          <a:bodyPr/>
          <a:lstStyle/>
          <a:p>
            <a:pPr marL="228600" indent="0">
              <a:lnSpc>
                <a:spcPct val="90000"/>
              </a:lnSpc>
              <a:buFont typeface="Wingdings 3" panose="05040102010807070707" pitchFamily="18" charset="2"/>
              <a:buNone/>
            </a:pPr>
            <a:r>
              <a:rPr lang="en-US" altLang="en-US" dirty="0">
                <a:solidFill>
                  <a:schemeClr val="tx1"/>
                </a:solidFill>
                <a:latin typeface="Elephant Pro" panose="00000500000000000000" pitchFamily="2" charset="0"/>
              </a:rPr>
              <a:t>The dataset belongs to a  meal delivery company that operates in multiple cities. They have various fulfillment centers in these cities for dispatching meal orders to their customers. The objective of the project is to forecast the demand for upcoming weeks so that these centers will plan the stock of raw materials accordingly.</a:t>
            </a:r>
          </a:p>
          <a:p>
            <a:pPr marL="228600" indent="0">
              <a:lnSpc>
                <a:spcPct val="90000"/>
              </a:lnSpc>
              <a:buFont typeface="Wingdings 3" panose="05040102010807070707" pitchFamily="18" charset="2"/>
              <a:buNone/>
            </a:pPr>
            <a:endParaRPr lang="en-US" altLang="en-US" dirty="0">
              <a:solidFill>
                <a:schemeClr val="tx1"/>
              </a:solidFill>
              <a:latin typeface="Elephant Pro" panose="00000500000000000000" pitchFamily="2" charset="0"/>
            </a:endParaRPr>
          </a:p>
          <a:p>
            <a:pPr marL="228600" indent="0">
              <a:lnSpc>
                <a:spcPct val="90000"/>
              </a:lnSpc>
              <a:buFont typeface="Wingdings 3" panose="05040102010807070707" pitchFamily="18" charset="2"/>
              <a:buNone/>
            </a:pPr>
            <a:r>
              <a:rPr lang="en-US" altLang="en-US" dirty="0">
                <a:solidFill>
                  <a:schemeClr val="tx1"/>
                </a:solidFill>
                <a:latin typeface="Elephant Pro" panose="00000500000000000000" pitchFamily="2" charset="0"/>
              </a:rPr>
              <a:t>Client – Meal Delivery Company</a:t>
            </a:r>
          </a:p>
          <a:p>
            <a:pPr marL="228600" indent="0">
              <a:lnSpc>
                <a:spcPct val="90000"/>
              </a:lnSpc>
              <a:buFont typeface="Wingdings 3" panose="05040102010807070707" pitchFamily="18" charset="2"/>
              <a:buNone/>
            </a:pPr>
            <a:r>
              <a:rPr lang="en-US" altLang="en-US" dirty="0">
                <a:solidFill>
                  <a:schemeClr val="tx1"/>
                </a:solidFill>
                <a:latin typeface="Elephant Pro" panose="00000500000000000000" pitchFamily="2" charset="0"/>
              </a:rPr>
              <a:t>Dataset: https://www.kaggle.com/datasets/kannanaikkal/food-demand-forecasting</a:t>
            </a:r>
          </a:p>
        </p:txBody>
      </p:sp>
      <p:pic>
        <p:nvPicPr>
          <p:cNvPr id="8" name="Picture 7" descr="Fruits and vegetables in bags">
            <a:extLst>
              <a:ext uri="{FF2B5EF4-FFF2-40B4-BE49-F238E27FC236}">
                <a16:creationId xmlns:a16="http://schemas.microsoft.com/office/drawing/2014/main" id="{03F8162F-6F2C-D7B1-61EA-B55B9989227B}"/>
              </a:ext>
            </a:extLst>
          </p:cNvPr>
          <p:cNvPicPr>
            <a:picLocks noChangeAspect="1"/>
          </p:cNvPicPr>
          <p:nvPr/>
        </p:nvPicPr>
        <p:blipFill rotWithShape="1">
          <a:blip r:embed="rId2"/>
          <a:srcRect l="46544" r="20641" b="-1"/>
          <a:stretch/>
        </p:blipFill>
        <p:spPr>
          <a:xfrm>
            <a:off x="8820603" y="10"/>
            <a:ext cx="3371397" cy="6857990"/>
          </a:xfrm>
          <a:prstGeom prst="rect">
            <a:avLst/>
          </a:prstGeom>
          <a:effectLst>
            <a:innerShdw blurRad="57150" dist="38100" dir="14460000">
              <a:prstClr val="black">
                <a:alpha val="70000"/>
              </a:prstClr>
            </a:innerShdw>
          </a:effectLst>
        </p:spPr>
      </p:pic>
      <p:grpSp>
        <p:nvGrpSpPr>
          <p:cNvPr id="16390" name="Group 14">
            <a:extLst>
              <a:ext uri="{FF2B5EF4-FFF2-40B4-BE49-F238E27FC236}">
                <a16:creationId xmlns:a16="http://schemas.microsoft.com/office/drawing/2014/main" id="{A0042E7D-4130-A992-BFA0-EFBDE13802A5}"/>
              </a:ext>
            </a:extLst>
          </p:cNvPr>
          <p:cNvGrpSpPr>
            <a:grpSpLocks noGrp="1" noUngrp="1" noRot="1" noChangeAspect="1" noMove="1" noResize="1"/>
          </p:cNvGrpSpPr>
          <p:nvPr/>
        </p:nvGrpSpPr>
        <p:grpSpPr bwMode="auto">
          <a:xfrm>
            <a:off x="9207500" y="2963863"/>
            <a:ext cx="2981325" cy="3208337"/>
            <a:chOff x="9206969" y="2963333"/>
            <a:chExt cx="2981858" cy="3208867"/>
          </a:xfrm>
        </p:grpSpPr>
        <p:cxnSp>
          <p:nvCxnSpPr>
            <p:cNvPr id="16" name="Straight Connector 15">
              <a:extLst>
                <a:ext uri="{FF2B5EF4-FFF2-40B4-BE49-F238E27FC236}">
                  <a16:creationId xmlns:a16="http://schemas.microsoft.com/office/drawing/2014/main" id="{20CBC5D1-BAF0-454E-9D7C-68370AA9545E}"/>
                </a:ext>
              </a:extLst>
            </p:cNvPr>
            <p:cNvCxnSpPr/>
            <p:nvPr/>
          </p:nvCxnSpPr>
          <p:spPr>
            <a:xfrm flipH="1">
              <a:off x="11275852" y="2963333"/>
              <a:ext cx="912975" cy="91296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8ABB9F45-32F7-4915-A94F-F1E34B32DEDC}"/>
                </a:ext>
              </a:extLst>
            </p:cNvPr>
            <p:cNvCxnSpPr/>
            <p:nvPr/>
          </p:nvCxnSpPr>
          <p:spPr>
            <a:xfrm flipH="1">
              <a:off x="9206969" y="3190383"/>
              <a:ext cx="2981858" cy="298181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94EA6F09-00FD-4C50-A2DF-D0B1CC4C9AB1}"/>
                </a:ext>
              </a:extLst>
            </p:cNvPr>
            <p:cNvCxnSpPr/>
            <p:nvPr/>
          </p:nvCxnSpPr>
          <p:spPr>
            <a:xfrm flipH="1">
              <a:off x="10293013" y="3285648"/>
              <a:ext cx="1895814" cy="1895788"/>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4B8B975B-2618-4734-A401-FAB74519010B}"/>
                </a:ext>
              </a:extLst>
            </p:cNvPr>
            <p:cNvCxnSpPr/>
            <p:nvPr/>
          </p:nvCxnSpPr>
          <p:spPr>
            <a:xfrm flipH="1">
              <a:off x="10443853" y="3131636"/>
              <a:ext cx="1744974" cy="174495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4EF4B123-0577-4F10-986B-6BD86396ABBE}"/>
                </a:ext>
              </a:extLst>
            </p:cNvPr>
            <p:cNvCxnSpPr/>
            <p:nvPr/>
          </p:nvCxnSpPr>
          <p:spPr>
            <a:xfrm flipH="1">
              <a:off x="10918600" y="3682589"/>
              <a:ext cx="1270227" cy="127021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cxnSp>
        <p:nvCxnSpPr>
          <p:cNvPr id="3" name="Straight Connector 2">
            <a:extLst>
              <a:ext uri="{FF2B5EF4-FFF2-40B4-BE49-F238E27FC236}">
                <a16:creationId xmlns:a16="http://schemas.microsoft.com/office/drawing/2014/main" id="{AA6CF5AE-F381-7677-6ED5-92FAB78C8018}"/>
              </a:ext>
            </a:extLst>
          </p:cNvPr>
          <p:cNvCxnSpPr>
            <a:cxnSpLocks/>
          </p:cNvCxnSpPr>
          <p:nvPr/>
        </p:nvCxnSpPr>
        <p:spPr>
          <a:xfrm>
            <a:off x="1111250" y="2463800"/>
            <a:ext cx="4808538" cy="0"/>
          </a:xfrm>
          <a:prstGeom prst="line">
            <a:avLst/>
          </a:prstGeom>
          <a:ln w="76200">
            <a:solidFill>
              <a:schemeClr val="tx1">
                <a:alpha val="60000"/>
              </a:schemeClr>
            </a:solidFill>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64D4EF"/>
            </a:gs>
            <a:gs pos="10001">
              <a:srgbClr val="64D4EF"/>
            </a:gs>
            <a:gs pos="100000">
              <a:srgbClr val="06588E"/>
            </a:gs>
          </a:gsLst>
          <a:lin ang="6120000" scaled="1"/>
        </a:gradFill>
        <a:effectLst/>
      </p:bgPr>
    </p:bg>
    <p:spTree>
      <p:nvGrpSpPr>
        <p:cNvPr id="1" name=""/>
        <p:cNvGrpSpPr/>
        <p:nvPr/>
      </p:nvGrpSpPr>
      <p:grpSpPr>
        <a:xfrm>
          <a:off x="0" y="0"/>
          <a:ext cx="0" cy="0"/>
          <a:chOff x="0" y="0"/>
          <a:chExt cx="0" cy="0"/>
        </a:xfrm>
      </p:grpSpPr>
      <p:cxnSp>
        <p:nvCxnSpPr>
          <p:cNvPr id="78" name="Straight Connector 58">
            <a:extLst>
              <a:ext uri="{FF2B5EF4-FFF2-40B4-BE49-F238E27FC236}">
                <a16:creationId xmlns:a16="http://schemas.microsoft.com/office/drawing/2014/main" id="{0512F9CB-A1A0-4043-A103-F6A4B94B695A}"/>
              </a:ext>
            </a:extLst>
          </p:cNvPr>
          <p:cNvCxnSpPr>
            <a:cxnSpLocks noGrp="1" noRot="1" noChangeAspect="1" noMove="1" noResize="1" noEditPoints="1" noAdjustHandles="1" noChangeArrowheads="1" noChangeShapeType="1"/>
          </p:cNvCxnSpPr>
          <p:nvPr/>
        </p:nvCxnSpPr>
        <p:spPr>
          <a:xfrm flipH="1">
            <a:off x="8228013" y="7938"/>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9" name="Straight Connector 60">
            <a:extLst>
              <a:ext uri="{FF2B5EF4-FFF2-40B4-BE49-F238E27FC236}">
                <a16:creationId xmlns:a16="http://schemas.microsoft.com/office/drawing/2014/main" id="{ADBE6588-EE16-4389-857C-86A156D49E5D}"/>
              </a:ext>
            </a:extLst>
          </p:cNvPr>
          <p:cNvCxnSpPr>
            <a:cxnSpLocks noGrp="1" noRot="1" noChangeAspect="1" noMove="1" noResize="1" noEditPoints="1" noAdjustHandles="1" noChangeArrowheads="1" noChangeShapeType="1"/>
          </p:cNvCxnSpPr>
          <p:nvPr/>
        </p:nvCxnSpPr>
        <p:spPr>
          <a:xfrm flipH="1">
            <a:off x="6108700" y="92075"/>
            <a:ext cx="6080125" cy="608012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Straight Connector 62">
            <a:extLst>
              <a:ext uri="{FF2B5EF4-FFF2-40B4-BE49-F238E27FC236}">
                <a16:creationId xmlns:a16="http://schemas.microsoft.com/office/drawing/2014/main" id="{17FD48D2-B0A7-413D-B947-AA55AC1296D5}"/>
              </a:ext>
            </a:extLst>
          </p:cNvPr>
          <p:cNvCxnSpPr>
            <a:cxnSpLocks noGrp="1" noRot="1" noChangeAspect="1" noMove="1" noResize="1" noEditPoints="1" noAdjustHandles="1" noChangeArrowheads="1" noChangeShapeType="1"/>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 name="Straight Connector 64">
            <a:extLst>
              <a:ext uri="{FF2B5EF4-FFF2-40B4-BE49-F238E27FC236}">
                <a16:creationId xmlns:a16="http://schemas.microsoft.com/office/drawing/2014/main" id="{2BE668D0-D906-4EEE-B32F-8C028624B837}"/>
              </a:ext>
            </a:extLst>
          </p:cNvPr>
          <p:cNvCxnSpPr>
            <a:cxnSpLocks noGrp="1" noRot="1" noChangeAspect="1" noMove="1" noResize="1" noEditPoints="1" noAdjustHandles="1" noChangeArrowheads="1" noChangeShapeType="1"/>
          </p:cNvCxnSpPr>
          <p:nvPr/>
        </p:nvCxnSpPr>
        <p:spPr>
          <a:xfrm flipH="1">
            <a:off x="7335838" y="31750"/>
            <a:ext cx="4852987" cy="4852988"/>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2" name="Straight Connector 66">
            <a:extLst>
              <a:ext uri="{FF2B5EF4-FFF2-40B4-BE49-F238E27FC236}">
                <a16:creationId xmlns:a16="http://schemas.microsoft.com/office/drawing/2014/main" id="{D1DE67A3-B8F6-4CFD-A8E0-D15200F23152}"/>
              </a:ext>
            </a:extLst>
          </p:cNvPr>
          <p:cNvCxnSpPr>
            <a:cxnSpLocks noGrp="1" noRot="1" noChangeAspect="1" noMove="1" noResize="1" noEditPoints="1" noAdjustHandles="1" noChangeArrowheads="1" noChangeShapeType="1"/>
          </p:cNvCxnSpPr>
          <p:nvPr/>
        </p:nvCxnSpPr>
        <p:spPr>
          <a:xfrm flipH="1">
            <a:off x="7845425" y="609600"/>
            <a:ext cx="4343400" cy="434340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83" name="Rectangle 68">
            <a:extLst>
              <a:ext uri="{FF2B5EF4-FFF2-40B4-BE49-F238E27FC236}">
                <a16:creationId xmlns:a16="http://schemas.microsoft.com/office/drawing/2014/main" id="{762362DE-7747-4D8B-99FA-8E36F0B15FF7}"/>
              </a:ext>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AC836F1C-8155-12F3-E086-42AD4039069C}"/>
              </a:ext>
            </a:extLst>
          </p:cNvPr>
          <p:cNvSpPr>
            <a:spLocks noGrp="1"/>
          </p:cNvSpPr>
          <p:nvPr>
            <p:ph type="title"/>
          </p:nvPr>
        </p:nvSpPr>
        <p:spPr>
          <a:xfrm>
            <a:off x="4959350" y="725488"/>
            <a:ext cx="7321550" cy="5570537"/>
          </a:xfrm>
        </p:spPr>
        <p:txBody>
          <a:bodyPr>
            <a:noAutofit/>
          </a:bodyPr>
          <a:lstStyle/>
          <a:p>
            <a:pPr fontAlgn="auto">
              <a:spcAft>
                <a:spcPts val="0"/>
              </a:spcAft>
              <a:defRPr/>
            </a:pPr>
            <a:r>
              <a:rPr lang="en-US" sz="12500" dirty="0">
                <a:latin typeface="Elephant" panose="02020904090505020303" pitchFamily="18" charset="0"/>
              </a:rPr>
              <a:t>Thank You</a:t>
            </a:r>
          </a:p>
        </p:txBody>
      </p:sp>
      <p:pic>
        <p:nvPicPr>
          <p:cNvPr id="6" name="Graphic 5" descr="Handshake">
            <a:extLst>
              <a:ext uri="{FF2B5EF4-FFF2-40B4-BE49-F238E27FC236}">
                <a16:creationId xmlns:a16="http://schemas.microsoft.com/office/drawing/2014/main" id="{737E98E5-BC35-BE6E-EBA1-E00F519950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867" y="1587931"/>
            <a:ext cx="4004489" cy="4004489"/>
          </a:xfrm>
          <a:prstGeom prst="rect">
            <a:avLst/>
          </a:prstGeom>
          <a:ln w="15875">
            <a:solidFill>
              <a:srgbClr val="FFFFFF">
                <a:alpha val="40000"/>
              </a:srgbClr>
            </a:solidFill>
          </a:ln>
          <a:effectLst>
            <a:innerShdw blurRad="57150" dist="38100" dir="14460000">
              <a:prstClr val="black">
                <a:alpha val="70000"/>
              </a:prstClr>
            </a:innerShdw>
          </a:effectLst>
        </p:spPr>
      </p:pic>
      <p:grpSp>
        <p:nvGrpSpPr>
          <p:cNvPr id="34826" name="Group 70">
            <a:extLst>
              <a:ext uri="{FF2B5EF4-FFF2-40B4-BE49-F238E27FC236}">
                <a16:creationId xmlns:a16="http://schemas.microsoft.com/office/drawing/2014/main" id="{2B863671-A19B-48CA-E59E-AA7F483004FB}"/>
              </a:ext>
            </a:extLst>
          </p:cNvPr>
          <p:cNvGrpSpPr>
            <a:grpSpLocks noGrp="1" noUngrp="1" noRot="1" noChangeAspect="1" noMove="1" noResize="1"/>
          </p:cNvGrpSpPr>
          <p:nvPr/>
        </p:nvGrpSpPr>
        <p:grpSpPr bwMode="auto">
          <a:xfrm>
            <a:off x="9207500" y="2963863"/>
            <a:ext cx="2981325" cy="3208337"/>
            <a:chOff x="9206969" y="2963333"/>
            <a:chExt cx="2981858" cy="3208867"/>
          </a:xfrm>
        </p:grpSpPr>
        <p:cxnSp>
          <p:nvCxnSpPr>
            <p:cNvPr id="72" name="Straight Connector 71">
              <a:extLst>
                <a:ext uri="{FF2B5EF4-FFF2-40B4-BE49-F238E27FC236}">
                  <a16:creationId xmlns:a16="http://schemas.microsoft.com/office/drawing/2014/main" id="{2F690FE0-5412-4598-8AD6-769BB36E2CE1}"/>
                </a:ext>
              </a:extLst>
            </p:cNvPr>
            <p:cNvCxnSpPr/>
            <p:nvPr/>
          </p:nvCxnSpPr>
          <p:spPr>
            <a:xfrm flipH="1">
              <a:off x="11275852" y="2963333"/>
              <a:ext cx="912975" cy="91296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B4850BB6-6709-408E-BEFD-24DC5E3C2964}"/>
                </a:ext>
              </a:extLst>
            </p:cNvPr>
            <p:cNvCxnSpPr/>
            <p:nvPr/>
          </p:nvCxnSpPr>
          <p:spPr>
            <a:xfrm flipH="1">
              <a:off x="9206969" y="3190383"/>
              <a:ext cx="2981858" cy="298181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4A03B410-983E-40D8-A4EA-2BB747CB003B}"/>
                </a:ext>
              </a:extLst>
            </p:cNvPr>
            <p:cNvCxnSpPr/>
            <p:nvPr/>
          </p:nvCxnSpPr>
          <p:spPr>
            <a:xfrm flipH="1">
              <a:off x="10293013" y="3285648"/>
              <a:ext cx="1895814" cy="1895788"/>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12B92421-6A58-4A51-AB7D-B97EA85E3036}"/>
                </a:ext>
              </a:extLst>
            </p:cNvPr>
            <p:cNvCxnSpPr/>
            <p:nvPr/>
          </p:nvCxnSpPr>
          <p:spPr>
            <a:xfrm flipH="1">
              <a:off x="10443853" y="3131636"/>
              <a:ext cx="1744974" cy="174495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9D092B0B-C6FB-4CDC-ABE8-5C817CAC697B}"/>
                </a:ext>
              </a:extLst>
            </p:cNvPr>
            <p:cNvCxnSpPr/>
            <p:nvPr/>
          </p:nvCxnSpPr>
          <p:spPr>
            <a:xfrm flipH="1">
              <a:off x="10918600" y="3682589"/>
              <a:ext cx="1270227" cy="127021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cxnSp>
        <p:nvCxnSpPr>
          <p:cNvPr id="4" name="Straight Connector 3">
            <a:extLst>
              <a:ext uri="{FF2B5EF4-FFF2-40B4-BE49-F238E27FC236}">
                <a16:creationId xmlns:a16="http://schemas.microsoft.com/office/drawing/2014/main" id="{C8CFD639-3362-AF54-0B2F-A218017BD634}"/>
              </a:ext>
            </a:extLst>
          </p:cNvPr>
          <p:cNvCxnSpPr>
            <a:cxnSpLocks/>
          </p:cNvCxnSpPr>
          <p:nvPr/>
        </p:nvCxnSpPr>
        <p:spPr>
          <a:xfrm>
            <a:off x="4400550" y="2109788"/>
            <a:ext cx="0" cy="2767012"/>
          </a:xfrm>
          <a:prstGeom prst="line">
            <a:avLst/>
          </a:prstGeom>
          <a:ln w="762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64D4EF"/>
            </a:gs>
            <a:gs pos="10001">
              <a:srgbClr val="64D4EF"/>
            </a:gs>
            <a:gs pos="100000">
              <a:srgbClr val="06588E"/>
            </a:gs>
          </a:gsLst>
          <a:lin ang="6120000" scaled="1"/>
        </a:gra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512F9CB-A1A0-4043-A103-F6A4B94B695A}"/>
              </a:ext>
            </a:extLst>
          </p:cNvPr>
          <p:cNvCxnSpPr>
            <a:cxnSpLocks noGrp="1" noRot="1" noChangeAspect="1" noMove="1" noResize="1" noEditPoints="1" noAdjustHandles="1" noChangeArrowheads="1" noChangeShapeType="1"/>
          </p:cNvCxnSpPr>
          <p:nvPr/>
        </p:nvCxnSpPr>
        <p:spPr>
          <a:xfrm flipH="1">
            <a:off x="8228013" y="7938"/>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ADBE6588-EE16-4389-857C-86A156D49E5D}"/>
              </a:ext>
            </a:extLst>
          </p:cNvPr>
          <p:cNvCxnSpPr>
            <a:cxnSpLocks noGrp="1" noRot="1" noChangeAspect="1" noMove="1" noResize="1" noEditPoints="1" noAdjustHandles="1" noChangeArrowheads="1" noChangeShapeType="1"/>
          </p:cNvCxnSpPr>
          <p:nvPr/>
        </p:nvCxnSpPr>
        <p:spPr>
          <a:xfrm flipH="1">
            <a:off x="6108700" y="92075"/>
            <a:ext cx="6080125" cy="608012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17FD48D2-B0A7-413D-B947-AA55AC1296D5}"/>
              </a:ext>
            </a:extLst>
          </p:cNvPr>
          <p:cNvCxnSpPr>
            <a:cxnSpLocks noGrp="1" noRot="1" noChangeAspect="1" noMove="1" noResize="1" noEditPoints="1" noAdjustHandles="1" noChangeArrowheads="1" noChangeShapeType="1"/>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BE668D0-D906-4EEE-B32F-8C028624B837}"/>
              </a:ext>
            </a:extLst>
          </p:cNvPr>
          <p:cNvCxnSpPr>
            <a:cxnSpLocks noGrp="1" noRot="1" noChangeAspect="1" noMove="1" noResize="1" noEditPoints="1" noAdjustHandles="1" noChangeArrowheads="1" noChangeShapeType="1"/>
          </p:cNvCxnSpPr>
          <p:nvPr/>
        </p:nvCxnSpPr>
        <p:spPr>
          <a:xfrm flipH="1">
            <a:off x="7335838" y="31750"/>
            <a:ext cx="4852987" cy="4852988"/>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1DE67A3-B8F6-4CFD-A8E0-D15200F23152}"/>
              </a:ext>
            </a:extLst>
          </p:cNvPr>
          <p:cNvCxnSpPr>
            <a:cxnSpLocks noGrp="1" noRot="1" noChangeAspect="1" noMove="1" noResize="1" noEditPoints="1" noAdjustHandles="1" noChangeArrowheads="1" noChangeShapeType="1"/>
          </p:cNvCxnSpPr>
          <p:nvPr/>
        </p:nvCxnSpPr>
        <p:spPr>
          <a:xfrm flipH="1">
            <a:off x="7845425" y="609600"/>
            <a:ext cx="4343400" cy="434340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2" name="Rectangle 21">
            <a:extLst>
              <a:ext uri="{FF2B5EF4-FFF2-40B4-BE49-F238E27FC236}">
                <a16:creationId xmlns:a16="http://schemas.microsoft.com/office/drawing/2014/main" id="{762362DE-7747-4D8B-99FA-8E36F0B15FF7}"/>
              </a:ext>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12EDF6C5-1526-6884-BF1D-7BC74B653A9F}"/>
              </a:ext>
            </a:extLst>
          </p:cNvPr>
          <p:cNvSpPr>
            <a:spLocks noGrp="1"/>
          </p:cNvSpPr>
          <p:nvPr>
            <p:ph type="title"/>
          </p:nvPr>
        </p:nvSpPr>
        <p:spPr>
          <a:xfrm>
            <a:off x="4910138" y="509588"/>
            <a:ext cx="7648575" cy="3028950"/>
          </a:xfrm>
        </p:spPr>
        <p:txBody>
          <a:bodyPr anchor="b"/>
          <a:lstStyle/>
          <a:p>
            <a:pPr fontAlgn="auto">
              <a:spcAft>
                <a:spcPts val="0"/>
              </a:spcAft>
              <a:defRPr/>
            </a:pPr>
            <a:r>
              <a:rPr lang="en-US" sz="8000" b="1" dirty="0">
                <a:latin typeface="Elephant" panose="02020904090505020303" pitchFamily="18" charset="0"/>
              </a:rPr>
              <a:t>Objective</a:t>
            </a:r>
          </a:p>
        </p:txBody>
      </p:sp>
      <p:sp>
        <p:nvSpPr>
          <p:cNvPr id="17417" name="Content Placeholder 2">
            <a:extLst>
              <a:ext uri="{FF2B5EF4-FFF2-40B4-BE49-F238E27FC236}">
                <a16:creationId xmlns:a16="http://schemas.microsoft.com/office/drawing/2014/main" id="{A01AB543-9193-6BB6-B17A-8D48901C0473}"/>
              </a:ext>
            </a:extLst>
          </p:cNvPr>
          <p:cNvSpPr>
            <a:spLocks noGrp="1"/>
          </p:cNvSpPr>
          <p:nvPr>
            <p:ph idx="1"/>
          </p:nvPr>
        </p:nvSpPr>
        <p:spPr>
          <a:xfrm>
            <a:off x="5080000" y="3786188"/>
            <a:ext cx="5233988" cy="1563687"/>
          </a:xfrm>
        </p:spPr>
        <p:txBody>
          <a:bodyPr anchor="t"/>
          <a:lstStyle/>
          <a:p>
            <a:pPr marL="0" indent="0">
              <a:buFont typeface="Wingdings 3" panose="05040102010807070707" pitchFamily="18" charset="2"/>
              <a:buNone/>
            </a:pPr>
            <a:r>
              <a:rPr lang="en-US" altLang="en-US" sz="2100" b="1">
                <a:solidFill>
                  <a:schemeClr val="tx1"/>
                </a:solidFill>
                <a:latin typeface="Elephant Pro" panose="00000500000000000000" pitchFamily="2" charset="0"/>
              </a:rPr>
              <a:t>To Provide five actionable Insights about the dataset.</a:t>
            </a:r>
          </a:p>
        </p:txBody>
      </p:sp>
      <p:pic>
        <p:nvPicPr>
          <p:cNvPr id="7" name="Graphic 6" descr="Bar chart">
            <a:extLst>
              <a:ext uri="{FF2B5EF4-FFF2-40B4-BE49-F238E27FC236}">
                <a16:creationId xmlns:a16="http://schemas.microsoft.com/office/drawing/2014/main" id="{44D748F5-BCB1-751C-6ACA-517AB95B0A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520" y="1346069"/>
            <a:ext cx="4004489" cy="4004489"/>
          </a:xfrm>
          <a:prstGeom prst="rect">
            <a:avLst/>
          </a:prstGeom>
          <a:ln w="15875">
            <a:solidFill>
              <a:srgbClr val="FFFFFF">
                <a:alpha val="40000"/>
              </a:srgbClr>
            </a:solidFill>
          </a:ln>
          <a:effectLst>
            <a:innerShdw blurRad="57150" dist="38100" dir="14460000">
              <a:prstClr val="black">
                <a:alpha val="70000"/>
              </a:prstClr>
            </a:innerShdw>
          </a:effectLst>
        </p:spPr>
      </p:pic>
      <p:grpSp>
        <p:nvGrpSpPr>
          <p:cNvPr id="17419" name="Group 23">
            <a:extLst>
              <a:ext uri="{FF2B5EF4-FFF2-40B4-BE49-F238E27FC236}">
                <a16:creationId xmlns:a16="http://schemas.microsoft.com/office/drawing/2014/main" id="{E45451B2-5E6F-7E13-814C-BC9D976472EA}"/>
              </a:ext>
            </a:extLst>
          </p:cNvPr>
          <p:cNvGrpSpPr>
            <a:grpSpLocks noGrp="1" noUngrp="1" noRot="1" noChangeAspect="1" noMove="1" noResize="1"/>
          </p:cNvGrpSpPr>
          <p:nvPr/>
        </p:nvGrpSpPr>
        <p:grpSpPr bwMode="auto">
          <a:xfrm>
            <a:off x="9207500" y="2963863"/>
            <a:ext cx="2981325" cy="3208337"/>
            <a:chOff x="9206969" y="2963333"/>
            <a:chExt cx="2981858" cy="3208867"/>
          </a:xfrm>
        </p:grpSpPr>
        <p:cxnSp>
          <p:nvCxnSpPr>
            <p:cNvPr id="25" name="Straight Connector 24">
              <a:extLst>
                <a:ext uri="{FF2B5EF4-FFF2-40B4-BE49-F238E27FC236}">
                  <a16:creationId xmlns:a16="http://schemas.microsoft.com/office/drawing/2014/main" id="{2F690FE0-5412-4598-8AD6-769BB36E2CE1}"/>
                </a:ext>
              </a:extLst>
            </p:cNvPr>
            <p:cNvCxnSpPr/>
            <p:nvPr/>
          </p:nvCxnSpPr>
          <p:spPr>
            <a:xfrm flipH="1">
              <a:off x="11275852" y="2963333"/>
              <a:ext cx="912975" cy="91296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B4850BB6-6709-408E-BEFD-24DC5E3C2964}"/>
                </a:ext>
              </a:extLst>
            </p:cNvPr>
            <p:cNvCxnSpPr/>
            <p:nvPr/>
          </p:nvCxnSpPr>
          <p:spPr>
            <a:xfrm flipH="1">
              <a:off x="9206969" y="3190383"/>
              <a:ext cx="2981858" cy="298181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4A03B410-983E-40D8-A4EA-2BB747CB003B}"/>
                </a:ext>
              </a:extLst>
            </p:cNvPr>
            <p:cNvCxnSpPr/>
            <p:nvPr/>
          </p:nvCxnSpPr>
          <p:spPr>
            <a:xfrm flipH="1">
              <a:off x="10293013" y="3285648"/>
              <a:ext cx="1895814" cy="1895788"/>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12B92421-6A58-4A51-AB7D-B97EA85E3036}"/>
                </a:ext>
              </a:extLst>
            </p:cNvPr>
            <p:cNvCxnSpPr/>
            <p:nvPr/>
          </p:nvCxnSpPr>
          <p:spPr>
            <a:xfrm flipH="1">
              <a:off x="10443853" y="3131636"/>
              <a:ext cx="1744974" cy="174495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9D092B0B-C6FB-4CDC-ABE8-5C817CAC697B}"/>
                </a:ext>
              </a:extLst>
            </p:cNvPr>
            <p:cNvCxnSpPr/>
            <p:nvPr/>
          </p:nvCxnSpPr>
          <p:spPr>
            <a:xfrm flipH="1">
              <a:off x="10918600" y="3682589"/>
              <a:ext cx="1270227" cy="127021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cxnSp>
        <p:nvCxnSpPr>
          <p:cNvPr id="8" name="Straight Connector 7">
            <a:extLst>
              <a:ext uri="{FF2B5EF4-FFF2-40B4-BE49-F238E27FC236}">
                <a16:creationId xmlns:a16="http://schemas.microsoft.com/office/drawing/2014/main" id="{52177C18-ED4F-BC53-4EC2-9352EE13EB9C}"/>
              </a:ext>
            </a:extLst>
          </p:cNvPr>
          <p:cNvCxnSpPr>
            <a:cxnSpLocks/>
          </p:cNvCxnSpPr>
          <p:nvPr/>
        </p:nvCxnSpPr>
        <p:spPr>
          <a:xfrm>
            <a:off x="4519613" y="2182813"/>
            <a:ext cx="0" cy="2754312"/>
          </a:xfrm>
          <a:prstGeom prst="line">
            <a:avLst/>
          </a:prstGeom>
          <a:ln w="762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3">
            <a:extLst>
              <a:ext uri="{FF2B5EF4-FFF2-40B4-BE49-F238E27FC236}">
                <a16:creationId xmlns:a16="http://schemas.microsoft.com/office/drawing/2014/main" id="{594FD030-DA7D-45C4-D3D6-133B74B23E95}"/>
              </a:ext>
            </a:extLst>
          </p:cNvPr>
          <p:cNvSpPr txBox="1">
            <a:spLocks/>
          </p:cNvSpPr>
          <p:nvPr/>
        </p:nvSpPr>
        <p:spPr>
          <a:xfrm>
            <a:off x="2347913" y="7135813"/>
            <a:ext cx="7519987" cy="3616325"/>
          </a:xfrm>
          <a:prstGeom prst="rect">
            <a:avLst/>
          </a:prstGeom>
        </p:spPr>
        <p:txBody>
          <a:bodyPr anchor="ctr">
            <a:normAutofit fontScale="92500" lnSpcReduction="1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indent="-228600" algn="r" fontAlgn="auto">
              <a:defRPr/>
            </a:pPr>
            <a:r>
              <a:rPr lang="en-US" sz="3200">
                <a:solidFill>
                  <a:schemeClr val="tx1"/>
                </a:solidFill>
                <a:latin typeface="Elephant Pro" panose="00000500000000000000" pitchFamily="2" charset="0"/>
              </a:rPr>
              <a:t>The dataset consists of 5 CSV files.</a:t>
            </a:r>
          </a:p>
          <a:p>
            <a:pPr marL="114300" indent="-228600" algn="r" fontAlgn="auto">
              <a:defRPr/>
            </a:pPr>
            <a:r>
              <a:rPr lang="en-US" sz="3200">
                <a:solidFill>
                  <a:schemeClr val="tx1"/>
                </a:solidFill>
                <a:latin typeface="Elephant Pro" panose="00000500000000000000" pitchFamily="2" charset="0"/>
              </a:rPr>
              <a:t>Fulfillment Center Info</a:t>
            </a:r>
          </a:p>
          <a:p>
            <a:pPr marL="114300" indent="-228600" algn="r" fontAlgn="auto">
              <a:defRPr/>
            </a:pPr>
            <a:r>
              <a:rPr lang="en-US" sz="3200">
                <a:solidFill>
                  <a:schemeClr val="tx1"/>
                </a:solidFill>
                <a:latin typeface="Elephant Pro" panose="00000500000000000000" pitchFamily="2" charset="0"/>
              </a:rPr>
              <a:t>Meal info</a:t>
            </a:r>
          </a:p>
          <a:p>
            <a:pPr marL="114300" indent="-228600" algn="r" fontAlgn="auto">
              <a:defRPr/>
            </a:pPr>
            <a:r>
              <a:rPr lang="en-US" sz="3200">
                <a:solidFill>
                  <a:schemeClr val="tx1"/>
                </a:solidFill>
                <a:latin typeface="Elephant Pro" panose="00000500000000000000" pitchFamily="2" charset="0"/>
              </a:rPr>
              <a:t>Sample Submission</a:t>
            </a:r>
          </a:p>
          <a:p>
            <a:pPr marL="114300" indent="-228600" algn="r" fontAlgn="auto">
              <a:defRPr/>
            </a:pPr>
            <a:r>
              <a:rPr lang="en-US" sz="3200">
                <a:solidFill>
                  <a:schemeClr val="tx1"/>
                </a:solidFill>
                <a:latin typeface="Elephant Pro" panose="00000500000000000000" pitchFamily="2" charset="0"/>
              </a:rPr>
              <a:t>Test </a:t>
            </a:r>
          </a:p>
          <a:p>
            <a:pPr marL="114300" indent="-228600" algn="r" fontAlgn="auto">
              <a:defRPr/>
            </a:pPr>
            <a:r>
              <a:rPr lang="en-US" sz="3200">
                <a:solidFill>
                  <a:schemeClr val="tx1"/>
                </a:solidFill>
                <a:latin typeface="Elephant Pro" panose="00000500000000000000" pitchFamily="2" charset="0"/>
              </a:rPr>
              <a:t>Train</a:t>
            </a:r>
            <a:endParaRPr lang="en-US" sz="3200" dirty="0">
              <a:solidFill>
                <a:schemeClr val="tx1"/>
              </a:solidFill>
              <a:latin typeface="Elephant Pro" panose="00000500000000000000"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64D4EF"/>
            </a:gs>
            <a:gs pos="10001">
              <a:srgbClr val="64D4EF"/>
            </a:gs>
            <a:gs pos="100000">
              <a:srgbClr val="06588E"/>
            </a:gs>
          </a:gsLst>
          <a:lin ang="6120000" scaled="1"/>
        </a:gradFill>
        <a:effectLst/>
      </p:bgPr>
    </p:bg>
    <p:spTree>
      <p:nvGrpSpPr>
        <p:cNvPr id="1" name=""/>
        <p:cNvGrpSpPr/>
        <p:nvPr/>
      </p:nvGrpSpPr>
      <p:grpSpPr>
        <a:xfrm>
          <a:off x="0" y="0"/>
          <a:ext cx="0" cy="0"/>
          <a:chOff x="0" y="0"/>
          <a:chExt cx="0" cy="0"/>
        </a:xfrm>
      </p:grpSpPr>
      <p:grpSp>
        <p:nvGrpSpPr>
          <p:cNvPr id="18434" name="Group 16">
            <a:extLst>
              <a:ext uri="{FF2B5EF4-FFF2-40B4-BE49-F238E27FC236}">
                <a16:creationId xmlns:a16="http://schemas.microsoft.com/office/drawing/2014/main" id="{4C4330C2-1C18-CDC3-B4D7-104CBA457BE2}"/>
              </a:ext>
            </a:extLst>
          </p:cNvPr>
          <p:cNvGrpSpPr>
            <a:grpSpLocks noGrp="1" noUngrp="1" noRot="1" noChangeAspect="1" noMove="1" noResize="1"/>
          </p:cNvGrpSpPr>
          <p:nvPr/>
        </p:nvGrpSpPr>
        <p:grpSpPr bwMode="auto">
          <a:xfrm>
            <a:off x="9207500" y="2963863"/>
            <a:ext cx="2981325" cy="3208337"/>
            <a:chOff x="9206969" y="2963333"/>
            <a:chExt cx="2981858" cy="3208867"/>
          </a:xfrm>
        </p:grpSpPr>
        <p:cxnSp>
          <p:nvCxnSpPr>
            <p:cNvPr id="18" name="Straight Connector 17">
              <a:extLst>
                <a:ext uri="{FF2B5EF4-FFF2-40B4-BE49-F238E27FC236}">
                  <a16:creationId xmlns:a16="http://schemas.microsoft.com/office/drawing/2014/main" id="{FDDA8A64-F365-443A-AC0E-0A8BD36A2422}"/>
                </a:ext>
              </a:extLst>
            </p:cNvPr>
            <p:cNvCxnSpPr/>
            <p:nvPr/>
          </p:nvCxnSpPr>
          <p:spPr>
            <a:xfrm flipH="1">
              <a:off x="11275852" y="2963333"/>
              <a:ext cx="912975" cy="91296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EF1F7B8-D5AA-4615-AD33-DAAFCD3F8D1B}"/>
                </a:ext>
              </a:extLst>
            </p:cNvPr>
            <p:cNvCxnSpPr/>
            <p:nvPr/>
          </p:nvCxnSpPr>
          <p:spPr>
            <a:xfrm flipH="1">
              <a:off x="9206969" y="3190383"/>
              <a:ext cx="2981858" cy="298181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6EFE3230-D538-4C37-A8C9-8B449B077446}"/>
                </a:ext>
              </a:extLst>
            </p:cNvPr>
            <p:cNvCxnSpPr/>
            <p:nvPr/>
          </p:nvCxnSpPr>
          <p:spPr>
            <a:xfrm flipH="1">
              <a:off x="10293013" y="3285648"/>
              <a:ext cx="1895814" cy="1895788"/>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9BDDA670-FBA3-4E08-A729-2AF5292999B0}"/>
                </a:ext>
              </a:extLst>
            </p:cNvPr>
            <p:cNvCxnSpPr/>
            <p:nvPr/>
          </p:nvCxnSpPr>
          <p:spPr>
            <a:xfrm flipH="1">
              <a:off x="10443853" y="3131636"/>
              <a:ext cx="1744974" cy="174495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45290AD8-9D5A-4BE8-9D6B-189BDC4F7E1C}"/>
                </a:ext>
              </a:extLst>
            </p:cNvPr>
            <p:cNvCxnSpPr/>
            <p:nvPr/>
          </p:nvCxnSpPr>
          <p:spPr>
            <a:xfrm flipH="1">
              <a:off x="10918600" y="3682589"/>
              <a:ext cx="1270227" cy="127021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24" name="Rectangle 23">
            <a:extLst>
              <a:ext uri="{FF2B5EF4-FFF2-40B4-BE49-F238E27FC236}">
                <a16:creationId xmlns:a16="http://schemas.microsoft.com/office/drawing/2014/main" id="{4B961C1A-0FA6-4650-88CF-949145AE4BD5}"/>
              </a:ext>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144391B3-E9A0-6312-200C-70114FC56660}"/>
              </a:ext>
            </a:extLst>
          </p:cNvPr>
          <p:cNvSpPr>
            <a:spLocks noGrp="1"/>
          </p:cNvSpPr>
          <p:nvPr>
            <p:ph type="title"/>
          </p:nvPr>
        </p:nvSpPr>
        <p:spPr>
          <a:xfrm>
            <a:off x="3824288" y="60325"/>
            <a:ext cx="8253412" cy="1985963"/>
          </a:xfrm>
        </p:spPr>
        <p:txBody>
          <a:bodyPr anchor="ctr"/>
          <a:lstStyle/>
          <a:p>
            <a:pPr fontAlgn="auto">
              <a:spcAft>
                <a:spcPts val="0"/>
              </a:spcAft>
              <a:defRPr/>
            </a:pPr>
            <a:r>
              <a:rPr lang="en-US" sz="11500" b="1" dirty="0">
                <a:latin typeface="Elephant" panose="02020904090505020303" pitchFamily="18" charset="0"/>
              </a:rPr>
              <a:t>Dataset</a:t>
            </a:r>
          </a:p>
        </p:txBody>
      </p:sp>
      <p:pic>
        <p:nvPicPr>
          <p:cNvPr id="8" name="Picture 7" descr="A screenshot of a computer&#10;&#10;Description automatically generated with low confidence">
            <a:extLst>
              <a:ext uri="{FF2B5EF4-FFF2-40B4-BE49-F238E27FC236}">
                <a16:creationId xmlns:a16="http://schemas.microsoft.com/office/drawing/2014/main" id="{D5EFB7A7-2435-3BF6-1174-4CA4544EDB2B}"/>
              </a:ext>
            </a:extLst>
          </p:cNvPr>
          <p:cNvPicPr>
            <a:picLocks noChangeAspect="1"/>
          </p:cNvPicPr>
          <p:nvPr/>
        </p:nvPicPr>
        <p:blipFill rotWithShape="1">
          <a:blip r:embed="rId2">
            <a:extLst>
              <a:ext uri="{28A0092B-C50C-407E-A947-70E740481C1C}">
                <a14:useLocalDpi xmlns:a14="http://schemas.microsoft.com/office/drawing/2010/main" val="0"/>
              </a:ext>
            </a:extLst>
          </a:blip>
          <a:srcRect l="3371" t="4134" r="-43" b="6348"/>
          <a:stretch/>
        </p:blipFill>
        <p:spPr>
          <a:xfrm>
            <a:off x="-4177" y="2307643"/>
            <a:ext cx="3751660" cy="2935459"/>
          </a:xfrm>
          <a:prstGeom prst="rect">
            <a:avLst/>
          </a:prstGeom>
          <a:effectLst>
            <a:innerShdw blurRad="57150" dist="38100" dir="14460000">
              <a:prstClr val="black">
                <a:alpha val="70000"/>
              </a:prstClr>
            </a:innerShdw>
          </a:effectLst>
        </p:spPr>
      </p:pic>
      <p:pic>
        <p:nvPicPr>
          <p:cNvPr id="6" name="Picture Placeholder 5" descr="A picture containing text, road, scoreboard, black&#10;&#10;Description automatically generated">
            <a:extLst>
              <a:ext uri="{FF2B5EF4-FFF2-40B4-BE49-F238E27FC236}">
                <a16:creationId xmlns:a16="http://schemas.microsoft.com/office/drawing/2014/main" id="{3E1BD129-799B-E4A7-FB86-226987809A7E}"/>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31069" t="1" r="5967" b="1"/>
          <a:stretch/>
        </p:blipFill>
        <p:spPr>
          <a:xfrm>
            <a:off x="20664" y="10822"/>
            <a:ext cx="3690735" cy="2286000"/>
          </a:xfrm>
          <a:prstGeom prst="rect">
            <a:avLst/>
          </a:prstGeom>
          <a:effectLst>
            <a:innerShdw blurRad="57150" dist="38100" dir="14460000">
              <a:prstClr val="black">
                <a:alpha val="70000"/>
              </a:prstClr>
            </a:innerShdw>
          </a:effectLst>
        </p:spPr>
      </p:pic>
      <p:sp>
        <p:nvSpPr>
          <p:cNvPr id="4" name="Text Placeholder 3">
            <a:extLst>
              <a:ext uri="{FF2B5EF4-FFF2-40B4-BE49-F238E27FC236}">
                <a16:creationId xmlns:a16="http://schemas.microsoft.com/office/drawing/2014/main" id="{B4057DEE-8EBD-1B85-F98C-BDFEF15B6C55}"/>
              </a:ext>
            </a:extLst>
          </p:cNvPr>
          <p:cNvSpPr>
            <a:spLocks noGrp="1"/>
          </p:cNvSpPr>
          <p:nvPr>
            <p:ph type="body" sz="half" idx="2"/>
          </p:nvPr>
        </p:nvSpPr>
        <p:spPr>
          <a:xfrm>
            <a:off x="4152900" y="2006600"/>
            <a:ext cx="7519988" cy="3616325"/>
          </a:xfrm>
        </p:spPr>
        <p:txBody>
          <a:bodyPr rtlCol="0" anchor="ctr">
            <a:normAutofit fontScale="92500" lnSpcReduction="10000"/>
          </a:bodyPr>
          <a:lstStyle/>
          <a:p>
            <a:pPr algn="r" fontAlgn="auto">
              <a:defRPr/>
            </a:pPr>
            <a:r>
              <a:rPr lang="en-US" sz="3200" dirty="0">
                <a:solidFill>
                  <a:schemeClr val="tx1"/>
                </a:solidFill>
                <a:latin typeface="Elephant Pro" panose="00000500000000000000" pitchFamily="2" charset="0"/>
              </a:rPr>
              <a:t>The dataset consists of 5 CSV files :</a:t>
            </a:r>
          </a:p>
          <a:p>
            <a:pPr marL="114300" indent="-228600" algn="r" fontAlgn="auto">
              <a:buFont typeface="Wingdings 3" panose="05040102010807070707" pitchFamily="18" charset="2"/>
              <a:buChar char=""/>
              <a:defRPr/>
            </a:pPr>
            <a:r>
              <a:rPr lang="en-US" sz="3200" dirty="0">
                <a:solidFill>
                  <a:schemeClr val="tx1"/>
                </a:solidFill>
                <a:latin typeface="Elephant Pro" panose="00000500000000000000" pitchFamily="2" charset="0"/>
              </a:rPr>
              <a:t>Fulfillment Center Info</a:t>
            </a:r>
          </a:p>
          <a:p>
            <a:pPr marL="114300" indent="-228600" algn="r" fontAlgn="auto">
              <a:buFont typeface="Wingdings 3" panose="05040102010807070707" pitchFamily="18" charset="2"/>
              <a:buChar char=""/>
              <a:defRPr/>
            </a:pPr>
            <a:r>
              <a:rPr lang="en-US" sz="3200" dirty="0">
                <a:solidFill>
                  <a:schemeClr val="tx1"/>
                </a:solidFill>
                <a:latin typeface="Elephant Pro" panose="00000500000000000000" pitchFamily="2" charset="0"/>
              </a:rPr>
              <a:t>Meal info</a:t>
            </a:r>
          </a:p>
          <a:p>
            <a:pPr marL="114300" indent="-228600" algn="r" fontAlgn="auto">
              <a:buFont typeface="Wingdings 3" panose="05040102010807070707" pitchFamily="18" charset="2"/>
              <a:buChar char=""/>
              <a:defRPr/>
            </a:pPr>
            <a:r>
              <a:rPr lang="en-US" sz="3200" dirty="0">
                <a:solidFill>
                  <a:schemeClr val="tx1"/>
                </a:solidFill>
                <a:latin typeface="Elephant Pro" panose="00000500000000000000" pitchFamily="2" charset="0"/>
              </a:rPr>
              <a:t>Sample Submission</a:t>
            </a:r>
          </a:p>
          <a:p>
            <a:pPr marL="114300" indent="-228600" algn="r" fontAlgn="auto">
              <a:buFont typeface="Wingdings 3" panose="05040102010807070707" pitchFamily="18" charset="2"/>
              <a:buChar char=""/>
              <a:defRPr/>
            </a:pPr>
            <a:r>
              <a:rPr lang="en-US" sz="3200" dirty="0">
                <a:solidFill>
                  <a:schemeClr val="tx1"/>
                </a:solidFill>
                <a:latin typeface="Elephant Pro" panose="00000500000000000000" pitchFamily="2" charset="0"/>
              </a:rPr>
              <a:t>Test </a:t>
            </a:r>
          </a:p>
          <a:p>
            <a:pPr marL="114300" indent="-228600" algn="r" fontAlgn="auto">
              <a:buFont typeface="Wingdings 3" panose="05040102010807070707" pitchFamily="18" charset="2"/>
              <a:buChar char=""/>
              <a:defRPr/>
            </a:pPr>
            <a:r>
              <a:rPr lang="en-US" sz="3200" dirty="0">
                <a:solidFill>
                  <a:schemeClr val="tx1"/>
                </a:solidFill>
                <a:latin typeface="Elephant Pro" panose="00000500000000000000" pitchFamily="2" charset="0"/>
              </a:rPr>
              <a:t>Train</a:t>
            </a:r>
          </a:p>
        </p:txBody>
      </p:sp>
      <p:grpSp>
        <p:nvGrpSpPr>
          <p:cNvPr id="18440" name="Group 25">
            <a:extLst>
              <a:ext uri="{FF2B5EF4-FFF2-40B4-BE49-F238E27FC236}">
                <a16:creationId xmlns:a16="http://schemas.microsoft.com/office/drawing/2014/main" id="{B9A82F17-A142-473F-EFB0-7D0D9B7FFCCD}"/>
              </a:ext>
            </a:extLst>
          </p:cNvPr>
          <p:cNvGrpSpPr>
            <a:grpSpLocks noGrp="1" noUngrp="1" noRot="1" noChangeAspect="1" noMove="1" noResize="1"/>
          </p:cNvGrpSpPr>
          <p:nvPr/>
        </p:nvGrpSpPr>
        <p:grpSpPr bwMode="auto">
          <a:xfrm>
            <a:off x="9207500" y="2963863"/>
            <a:ext cx="2981325" cy="3208337"/>
            <a:chOff x="9206969" y="2963333"/>
            <a:chExt cx="2981858" cy="3208867"/>
          </a:xfrm>
        </p:grpSpPr>
        <p:cxnSp>
          <p:nvCxnSpPr>
            <p:cNvPr id="27" name="Straight Connector 26">
              <a:extLst>
                <a:ext uri="{FF2B5EF4-FFF2-40B4-BE49-F238E27FC236}">
                  <a16:creationId xmlns:a16="http://schemas.microsoft.com/office/drawing/2014/main" id="{19A59989-410D-497C-8E49-0A126B521201}"/>
                </a:ext>
              </a:extLst>
            </p:cNvPr>
            <p:cNvCxnSpPr/>
            <p:nvPr/>
          </p:nvCxnSpPr>
          <p:spPr>
            <a:xfrm flipH="1">
              <a:off x="11275852" y="2963333"/>
              <a:ext cx="912975" cy="91296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57EA2D8A-C670-4AD5-81EF-3D2540FEAA1C}"/>
                </a:ext>
              </a:extLst>
            </p:cNvPr>
            <p:cNvCxnSpPr/>
            <p:nvPr/>
          </p:nvCxnSpPr>
          <p:spPr>
            <a:xfrm flipH="1">
              <a:off x="9206969" y="3190383"/>
              <a:ext cx="2981858" cy="298181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95500ADF-3CDE-4395-8276-0F904D2EE9A5}"/>
                </a:ext>
              </a:extLst>
            </p:cNvPr>
            <p:cNvCxnSpPr/>
            <p:nvPr/>
          </p:nvCxnSpPr>
          <p:spPr>
            <a:xfrm flipH="1">
              <a:off x="10293013" y="3285648"/>
              <a:ext cx="1895814" cy="1895788"/>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1F25D6CC-4A0A-4000-8DD3-2635907B524E}"/>
                </a:ext>
              </a:extLst>
            </p:cNvPr>
            <p:cNvCxnSpPr/>
            <p:nvPr/>
          </p:nvCxnSpPr>
          <p:spPr>
            <a:xfrm flipH="1">
              <a:off x="10443853" y="3131636"/>
              <a:ext cx="1744974" cy="174495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5DCBDBBE-6019-4A71-A935-C82B24DB0EC0}"/>
                </a:ext>
              </a:extLst>
            </p:cNvPr>
            <p:cNvCxnSpPr/>
            <p:nvPr/>
          </p:nvCxnSpPr>
          <p:spPr>
            <a:xfrm flipH="1">
              <a:off x="10918600" y="3682589"/>
              <a:ext cx="1270227" cy="127021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18441" name="Picture 4">
            <a:extLst>
              <a:ext uri="{FF2B5EF4-FFF2-40B4-BE49-F238E27FC236}">
                <a16:creationId xmlns:a16="http://schemas.microsoft.com/office/drawing/2014/main" id="{816DFD41-E250-0C2A-DE18-B067F30D7A8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232400"/>
            <a:ext cx="8764588" cy="161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64D4EF"/>
            </a:gs>
            <a:gs pos="10001">
              <a:srgbClr val="64D4EF"/>
            </a:gs>
            <a:gs pos="100000">
              <a:srgbClr val="06588E"/>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00D43-8952-D669-0779-77F4B26606C8}"/>
              </a:ext>
            </a:extLst>
          </p:cNvPr>
          <p:cNvSpPr>
            <a:spLocks noGrp="1"/>
          </p:cNvSpPr>
          <p:nvPr>
            <p:ph type="title"/>
          </p:nvPr>
        </p:nvSpPr>
        <p:spPr>
          <a:xfrm>
            <a:off x="-230188" y="1311275"/>
            <a:ext cx="7789863" cy="4502150"/>
          </a:xfrm>
        </p:spPr>
        <p:txBody>
          <a:bodyPr/>
          <a:lstStyle/>
          <a:p>
            <a:pPr algn="ctr" fontAlgn="auto">
              <a:spcAft>
                <a:spcPts val="0"/>
              </a:spcAft>
              <a:defRPr/>
            </a:pPr>
            <a:r>
              <a:rPr lang="en-US" sz="6000" b="1" dirty="0">
                <a:latin typeface="Elephant" panose="02020904090505020303" pitchFamily="18" charset="0"/>
              </a:rPr>
              <a:t>Outliers and Missing Records</a:t>
            </a:r>
          </a:p>
        </p:txBody>
      </p:sp>
      <p:sp>
        <p:nvSpPr>
          <p:cNvPr id="16" name="Content Placeholder 2">
            <a:extLst>
              <a:ext uri="{FF2B5EF4-FFF2-40B4-BE49-F238E27FC236}">
                <a16:creationId xmlns:a16="http://schemas.microsoft.com/office/drawing/2014/main" id="{4CE0C05E-1A17-404A-EF01-22161F6A5806}"/>
              </a:ext>
            </a:extLst>
          </p:cNvPr>
          <p:cNvSpPr>
            <a:spLocks noGrp="1"/>
          </p:cNvSpPr>
          <p:nvPr>
            <p:ph idx="4294967295"/>
          </p:nvPr>
        </p:nvSpPr>
        <p:spPr>
          <a:xfrm>
            <a:off x="7681913" y="1265238"/>
            <a:ext cx="5059362" cy="4892675"/>
          </a:xfrm>
        </p:spPr>
        <p:txBody>
          <a:bodyPr rtlCol="0">
            <a:normAutofit fontScale="92500" lnSpcReduction="20000"/>
          </a:bodyPr>
          <a:lstStyle/>
          <a:p>
            <a:pPr marL="228600" indent="0" fontAlgn="auto">
              <a:buFont typeface="Wingdings 3" panose="05040102010807070707" pitchFamily="18" charset="2"/>
              <a:buNone/>
              <a:defRPr/>
            </a:pPr>
            <a:r>
              <a:rPr lang="en-US" sz="3200" dirty="0">
                <a:solidFill>
                  <a:schemeClr val="tx1"/>
                </a:solidFill>
                <a:latin typeface="Elephant Pro" panose="00000500000000000000" pitchFamily="2" charset="0"/>
              </a:rPr>
              <a:t> Outliers:</a:t>
            </a:r>
          </a:p>
          <a:p>
            <a:pPr marL="0" indent="0" fontAlgn="auto">
              <a:buFont typeface="Wingdings 3" panose="05040102010807070707" pitchFamily="18" charset="2"/>
              <a:buNone/>
              <a:defRPr/>
            </a:pPr>
            <a:r>
              <a:rPr lang="en-US" sz="3200" dirty="0">
                <a:solidFill>
                  <a:schemeClr val="tx1"/>
                </a:solidFill>
                <a:latin typeface="Elephant Pro" panose="00000500000000000000" pitchFamily="2" charset="0"/>
              </a:rPr>
              <a:t>○ Record with 24299 number of orders</a:t>
            </a:r>
          </a:p>
          <a:p>
            <a:pPr marL="0" indent="0" fontAlgn="auto">
              <a:buFont typeface="Wingdings 3" panose="05040102010807070707" pitchFamily="18" charset="2"/>
              <a:buNone/>
              <a:defRPr/>
            </a:pPr>
            <a:r>
              <a:rPr lang="en-US" sz="3200" dirty="0">
                <a:solidFill>
                  <a:schemeClr val="tx1"/>
                </a:solidFill>
                <a:latin typeface="Elephant Pro" panose="00000500000000000000" pitchFamily="2" charset="0"/>
              </a:rPr>
              <a:t>○ Record with 2.97 checkout price</a:t>
            </a:r>
          </a:p>
          <a:p>
            <a:pPr marL="228600" indent="0" fontAlgn="auto">
              <a:buFont typeface="Wingdings 3" panose="05040102010807070707" pitchFamily="18" charset="2"/>
              <a:buNone/>
              <a:defRPr/>
            </a:pPr>
            <a:r>
              <a:rPr lang="en-US" sz="3200" dirty="0">
                <a:solidFill>
                  <a:schemeClr val="tx1"/>
                </a:solidFill>
                <a:latin typeface="Elephant Pro" panose="00000500000000000000" pitchFamily="2" charset="0"/>
              </a:rPr>
              <a:t>Missing records:</a:t>
            </a:r>
          </a:p>
          <a:p>
            <a:pPr marL="0" indent="0" fontAlgn="auto">
              <a:buFont typeface="Wingdings 3" panose="05040102010807070707" pitchFamily="18" charset="2"/>
              <a:buNone/>
              <a:defRPr/>
            </a:pPr>
            <a:r>
              <a:rPr lang="en-US" sz="3200" dirty="0">
                <a:solidFill>
                  <a:schemeClr val="tx1"/>
                </a:solidFill>
                <a:latin typeface="Elephant Pro" panose="00000500000000000000" pitchFamily="2" charset="0"/>
              </a:rPr>
              <a:t>○ No Orders of some product-center combination for some week</a:t>
            </a:r>
          </a:p>
          <a:p>
            <a:pPr fontAlgn="auto">
              <a:defRPr/>
            </a:pPr>
            <a:endParaRPr lang="en-US" sz="3200" dirty="0">
              <a:solidFill>
                <a:schemeClr val="tx1"/>
              </a:solidFill>
              <a:latin typeface="Elephant Pro" panose="00000500000000000000" pitchFamily="2" charset="0"/>
            </a:endParaRPr>
          </a:p>
        </p:txBody>
      </p:sp>
      <p:cxnSp>
        <p:nvCxnSpPr>
          <p:cNvPr id="4" name="Straight Connector 3">
            <a:extLst>
              <a:ext uri="{FF2B5EF4-FFF2-40B4-BE49-F238E27FC236}">
                <a16:creationId xmlns:a16="http://schemas.microsoft.com/office/drawing/2014/main" id="{36D2670B-6670-BC01-FF8D-0DDCF0E36602}"/>
              </a:ext>
            </a:extLst>
          </p:cNvPr>
          <p:cNvCxnSpPr>
            <a:cxnSpLocks/>
          </p:cNvCxnSpPr>
          <p:nvPr/>
        </p:nvCxnSpPr>
        <p:spPr>
          <a:xfrm>
            <a:off x="7458075" y="1768475"/>
            <a:ext cx="0" cy="3138488"/>
          </a:xfrm>
          <a:prstGeom prst="line">
            <a:avLst/>
          </a:prstGeom>
          <a:ln w="762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64D4EF"/>
            </a:gs>
            <a:gs pos="10001">
              <a:srgbClr val="64D4EF"/>
            </a:gs>
            <a:gs pos="100000">
              <a:srgbClr val="06588E"/>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C82A6-ABA6-35F5-4A45-7CBBBDDFE6F2}"/>
              </a:ext>
            </a:extLst>
          </p:cNvPr>
          <p:cNvSpPr>
            <a:spLocks noGrp="1"/>
          </p:cNvSpPr>
          <p:nvPr>
            <p:ph type="title"/>
          </p:nvPr>
        </p:nvSpPr>
        <p:spPr>
          <a:xfrm>
            <a:off x="149225" y="0"/>
            <a:ext cx="11971338" cy="4064000"/>
          </a:xfrm>
        </p:spPr>
        <p:txBody>
          <a:bodyPr/>
          <a:lstStyle/>
          <a:p>
            <a:pPr algn="ctr" fontAlgn="auto">
              <a:spcAft>
                <a:spcPts val="0"/>
              </a:spcAft>
              <a:defRPr/>
            </a:pPr>
            <a:r>
              <a:rPr lang="en-US" sz="11500" b="1" dirty="0">
                <a:latin typeface="Elephant" panose="02020904090505020303" pitchFamily="18" charset="0"/>
              </a:rPr>
              <a:t>Merged Data</a:t>
            </a:r>
          </a:p>
        </p:txBody>
      </p:sp>
      <p:pic>
        <p:nvPicPr>
          <p:cNvPr id="20483" name="Content Placeholder 4" descr="Graphical user interface&#10;&#10;Description automatically generated">
            <a:extLst>
              <a:ext uri="{FF2B5EF4-FFF2-40B4-BE49-F238E27FC236}">
                <a16:creationId xmlns:a16="http://schemas.microsoft.com/office/drawing/2014/main" id="{62CEBD96-5847-68A1-BC0F-3C01E13DF389}"/>
              </a:ext>
            </a:extLst>
          </p:cNvPr>
          <p:cNvPicPr>
            <a:picLocks noChangeAspect="1"/>
          </p:cNvPicPr>
          <p:nvPr/>
        </p:nvPicPr>
        <p:blipFill>
          <a:blip r:embed="rId2">
            <a:extLst>
              <a:ext uri="{28A0092B-C50C-407E-A947-70E740481C1C}">
                <a14:useLocalDpi xmlns:a14="http://schemas.microsoft.com/office/drawing/2010/main" val="0"/>
              </a:ext>
            </a:extLst>
          </a:blip>
          <a:srcRect l="-2" r="-511" b="-281"/>
          <a:stretch>
            <a:fillRect/>
          </a:stretch>
        </p:blipFill>
        <p:spPr bwMode="auto">
          <a:xfrm>
            <a:off x="114300" y="4064000"/>
            <a:ext cx="12042775"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C33F367-76E5-4D2A-96B1-4FD443CDD1CF}"/>
              </a:ext>
            </a:extLst>
          </p:cNvPr>
          <p:cNvSpPr>
            <a:spLocks noGrp="1" noRot="1" noChangeAspect="1" noMove="1" noResize="1" noEditPoints="1" noAdjustHandles="1" noChangeArrowheads="1" noChangeShapeType="1" noTextEdit="1"/>
          </p:cNvSpPr>
          <p:nvPr/>
        </p:nvSpPr>
        <p:spPr>
          <a:xfrm>
            <a:off x="0" y="0"/>
            <a:ext cx="12192000" cy="6858000"/>
          </a:xfrm>
          <a:prstGeom prst="rect">
            <a:avLst/>
          </a:prstGeom>
          <a:gradFill>
            <a:gsLst>
              <a:gs pos="10000">
                <a:schemeClr val="dk2">
                  <a:tint val="97000"/>
                  <a:hueMod val="92000"/>
                  <a:satMod val="169000"/>
                  <a:lumMod val="164000"/>
                </a:schemeClr>
              </a:gs>
              <a:gs pos="100000">
                <a:schemeClr val="dk2">
                  <a:shade val="96000"/>
                  <a:satMod val="120000"/>
                  <a:lumMod val="90000"/>
                </a:schemeClr>
              </a:gs>
            </a:gsLst>
            <a:lin ang="6120000" scaled="1"/>
          </a:gradFill>
          <a:ln>
            <a:noFill/>
          </a:ln>
        </p:spPr>
        <p:style>
          <a:lnRef idx="2">
            <a:schemeClr val="accent1">
              <a:shade val="50000"/>
            </a:schemeClr>
          </a:lnRef>
          <a:fillRef idx="1002">
            <a:schemeClr val="dk2"/>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Snip Diagonal Corner Rectangle 21">
            <a:extLst>
              <a:ext uri="{FF2B5EF4-FFF2-40B4-BE49-F238E27FC236}">
                <a16:creationId xmlns:a16="http://schemas.microsoft.com/office/drawing/2014/main" id="{6F769419-3E73-449D-B62A-0CDEC946A679}"/>
              </a:ext>
            </a:extLst>
          </p:cNvPr>
          <p:cNvSpPr>
            <a:spLocks noGrp="1" noRot="1" noChangeAspect="1" noMove="1" noResize="1" noEditPoints="1" noAdjustHandles="1" noChangeArrowheads="1" noChangeShapeType="1" noTextEdit="1"/>
          </p:cNvSpPr>
          <p:nvPr/>
        </p:nvSpPr>
        <p:spPr>
          <a:xfrm>
            <a:off x="0" y="0"/>
            <a:ext cx="8129588" cy="6858000"/>
          </a:xfrm>
          <a:prstGeom prst="snip2DiagRect">
            <a:avLst>
              <a:gd name="adj1" fmla="val 0"/>
              <a:gd name="adj2" fmla="val 0"/>
            </a:avLst>
          </a:prstGeom>
          <a:solidFill>
            <a:schemeClr val="bg1">
              <a:alpha val="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21508" name="Group 13">
            <a:extLst>
              <a:ext uri="{FF2B5EF4-FFF2-40B4-BE49-F238E27FC236}">
                <a16:creationId xmlns:a16="http://schemas.microsoft.com/office/drawing/2014/main" id="{88FE4E4B-B814-A40C-8FC7-78CBEE6CC267}"/>
              </a:ext>
            </a:extLst>
          </p:cNvPr>
          <p:cNvGrpSpPr>
            <a:grpSpLocks noGrp="1" noUngrp="1" noRot="1" noChangeAspect="1" noMove="1" noResize="1"/>
          </p:cNvGrpSpPr>
          <p:nvPr/>
        </p:nvGrpSpPr>
        <p:grpSpPr bwMode="auto">
          <a:xfrm>
            <a:off x="9207500" y="2963863"/>
            <a:ext cx="2981325" cy="3208337"/>
            <a:chOff x="9206969" y="2963333"/>
            <a:chExt cx="2981858" cy="3208867"/>
          </a:xfrm>
        </p:grpSpPr>
        <p:cxnSp>
          <p:nvCxnSpPr>
            <p:cNvPr id="15" name="Straight Connector 14">
              <a:extLst>
                <a:ext uri="{FF2B5EF4-FFF2-40B4-BE49-F238E27FC236}">
                  <a16:creationId xmlns:a16="http://schemas.microsoft.com/office/drawing/2014/main" id="{43185F0E-78D5-4C2D-9239-D3515B448837}"/>
                </a:ext>
              </a:extLst>
            </p:cNvPr>
            <p:cNvCxnSpPr/>
            <p:nvPr/>
          </p:nvCxnSpPr>
          <p:spPr>
            <a:xfrm flipH="1">
              <a:off x="11275852" y="2963333"/>
              <a:ext cx="912975" cy="91296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5BD9142-FF9C-4EED-A027-18D095481BB8}"/>
                </a:ext>
              </a:extLst>
            </p:cNvPr>
            <p:cNvCxnSpPr/>
            <p:nvPr/>
          </p:nvCxnSpPr>
          <p:spPr>
            <a:xfrm flipH="1">
              <a:off x="9206969" y="3190383"/>
              <a:ext cx="2981858" cy="2981817"/>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42F547D3-9752-4481-B3A8-50E08610B8EC}"/>
                </a:ext>
              </a:extLst>
            </p:cNvPr>
            <p:cNvCxnSpPr/>
            <p:nvPr/>
          </p:nvCxnSpPr>
          <p:spPr>
            <a:xfrm flipH="1">
              <a:off x="10293013" y="3285648"/>
              <a:ext cx="1895814" cy="1895788"/>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F1999C2F-3D0D-4813-9696-83630A6FEABD}"/>
                </a:ext>
              </a:extLst>
            </p:cNvPr>
            <p:cNvCxnSpPr/>
            <p:nvPr/>
          </p:nvCxnSpPr>
          <p:spPr>
            <a:xfrm flipH="1">
              <a:off x="10443853" y="3131636"/>
              <a:ext cx="1744974" cy="174495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EC737390-C9CA-456B-9F40-D7A76EA242E7}"/>
                </a:ext>
              </a:extLst>
            </p:cNvPr>
            <p:cNvCxnSpPr/>
            <p:nvPr/>
          </p:nvCxnSpPr>
          <p:spPr>
            <a:xfrm flipH="1">
              <a:off x="10918600" y="3682589"/>
              <a:ext cx="1270227" cy="127021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ACCC03DA-7D62-0CC9-B6E5-C2708A7CB4DE}"/>
              </a:ext>
            </a:extLst>
          </p:cNvPr>
          <p:cNvSpPr>
            <a:spLocks noGrp="1"/>
          </p:cNvSpPr>
          <p:nvPr>
            <p:ph type="title"/>
          </p:nvPr>
        </p:nvSpPr>
        <p:spPr>
          <a:xfrm>
            <a:off x="-234950" y="1595438"/>
            <a:ext cx="7226300" cy="4175125"/>
          </a:xfrm>
        </p:spPr>
        <p:txBody>
          <a:bodyPr/>
          <a:lstStyle/>
          <a:p>
            <a:pPr algn="ctr" fontAlgn="auto">
              <a:spcAft>
                <a:spcPts val="0"/>
              </a:spcAft>
              <a:defRPr/>
            </a:pPr>
            <a:r>
              <a:rPr lang="en-US" sz="6600" dirty="0">
                <a:latin typeface="Elephant" panose="02020904090505020303" pitchFamily="18" charset="0"/>
              </a:rPr>
              <a:t>Feature </a:t>
            </a:r>
            <a:r>
              <a:rPr lang="en-US" sz="6600" b="1" dirty="0">
                <a:latin typeface="Elephant" panose="02020904090505020303" pitchFamily="18" charset="0"/>
              </a:rPr>
              <a:t>extraction</a:t>
            </a:r>
          </a:p>
        </p:txBody>
      </p:sp>
      <p:graphicFrame>
        <p:nvGraphicFramePr>
          <p:cNvPr id="5" name="Content Placeholder 2">
            <a:extLst>
              <a:ext uri="{FF2B5EF4-FFF2-40B4-BE49-F238E27FC236}">
                <a16:creationId xmlns:a16="http://schemas.microsoft.com/office/drawing/2014/main" id="{5BDF70B5-B669-94E2-55D6-80BC8F6F3C60}"/>
              </a:ext>
            </a:extLst>
          </p:cNvPr>
          <p:cNvGraphicFramePr>
            <a:graphicFrameLocks noGrp="1"/>
          </p:cNvGraphicFramePr>
          <p:nvPr>
            <p:ph idx="1"/>
          </p:nvPr>
        </p:nvGraphicFramePr>
        <p:xfrm>
          <a:off x="7227109" y="1779180"/>
          <a:ext cx="4958541" cy="40318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Straight Connector 3">
            <a:extLst>
              <a:ext uri="{FF2B5EF4-FFF2-40B4-BE49-F238E27FC236}">
                <a16:creationId xmlns:a16="http://schemas.microsoft.com/office/drawing/2014/main" id="{CFF873C2-9B25-9953-86D4-16B1513D99D8}"/>
              </a:ext>
            </a:extLst>
          </p:cNvPr>
          <p:cNvCxnSpPr/>
          <p:nvPr/>
        </p:nvCxnSpPr>
        <p:spPr>
          <a:xfrm>
            <a:off x="6910388" y="2416175"/>
            <a:ext cx="0" cy="2757488"/>
          </a:xfrm>
          <a:prstGeom prst="line">
            <a:avLst/>
          </a:prstGeom>
          <a:ln w="762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64D4EF"/>
            </a:gs>
            <a:gs pos="10001">
              <a:srgbClr val="64D4EF"/>
            </a:gs>
            <a:gs pos="100000">
              <a:srgbClr val="06588E"/>
            </a:gs>
          </a:gsLst>
          <a:lin ang="6120000" scaled="1"/>
        </a:gra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12F9CB-A1A0-4043-A103-F6A4B94B695A}"/>
              </a:ext>
            </a:extLst>
          </p:cNvPr>
          <p:cNvCxnSpPr>
            <a:cxnSpLocks noGrp="1" noRot="1" noChangeAspect="1" noMove="1" noResize="1" noEditPoints="1" noAdjustHandles="1" noChangeArrowheads="1" noChangeShapeType="1"/>
          </p:cNvCxnSpPr>
          <p:nvPr/>
        </p:nvCxnSpPr>
        <p:spPr>
          <a:xfrm flipH="1">
            <a:off x="8228013" y="7938"/>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ADBE6588-EE16-4389-857C-86A156D49E5D}"/>
              </a:ext>
            </a:extLst>
          </p:cNvPr>
          <p:cNvCxnSpPr>
            <a:cxnSpLocks noGrp="1" noRot="1" noChangeAspect="1" noMove="1" noResize="1" noEditPoints="1" noAdjustHandles="1" noChangeArrowheads="1" noChangeShapeType="1"/>
          </p:cNvCxnSpPr>
          <p:nvPr/>
        </p:nvCxnSpPr>
        <p:spPr>
          <a:xfrm flipH="1">
            <a:off x="6108700" y="92075"/>
            <a:ext cx="6080125" cy="608012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17FD48D2-B0A7-413D-B947-AA55AC1296D5}"/>
              </a:ext>
            </a:extLst>
          </p:cNvPr>
          <p:cNvCxnSpPr>
            <a:cxnSpLocks noGrp="1" noRot="1" noChangeAspect="1" noMove="1" noResize="1" noEditPoints="1" noAdjustHandles="1" noChangeArrowheads="1" noChangeShapeType="1"/>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BE668D0-D906-4EEE-B32F-8C028624B837}"/>
              </a:ext>
            </a:extLst>
          </p:cNvPr>
          <p:cNvCxnSpPr>
            <a:cxnSpLocks noGrp="1" noRot="1" noChangeAspect="1" noMove="1" noResize="1" noEditPoints="1" noAdjustHandles="1" noChangeArrowheads="1" noChangeShapeType="1"/>
          </p:cNvCxnSpPr>
          <p:nvPr/>
        </p:nvCxnSpPr>
        <p:spPr>
          <a:xfrm flipH="1">
            <a:off x="7335838" y="31750"/>
            <a:ext cx="4852987" cy="4852988"/>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1DE67A3-B8F6-4CFD-A8E0-D15200F23152}"/>
              </a:ext>
            </a:extLst>
          </p:cNvPr>
          <p:cNvCxnSpPr>
            <a:cxnSpLocks noGrp="1" noRot="1" noChangeAspect="1" noMove="1" noResize="1" noEditPoints="1" noAdjustHandles="1" noChangeArrowheads="1" noChangeShapeType="1"/>
          </p:cNvCxnSpPr>
          <p:nvPr/>
        </p:nvCxnSpPr>
        <p:spPr>
          <a:xfrm flipH="1">
            <a:off x="7845425" y="609600"/>
            <a:ext cx="4343400" cy="434340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9" name="Rectangle 18">
            <a:extLst>
              <a:ext uri="{FF2B5EF4-FFF2-40B4-BE49-F238E27FC236}">
                <a16:creationId xmlns:a16="http://schemas.microsoft.com/office/drawing/2014/main" id="{762362DE-7747-4D8B-99FA-8E36F0B15FF7}"/>
              </a:ext>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FD6F43A5-895F-158C-CB17-73BD2E60850C}"/>
              </a:ext>
            </a:extLst>
          </p:cNvPr>
          <p:cNvSpPr>
            <a:spLocks noGrp="1"/>
          </p:cNvSpPr>
          <p:nvPr>
            <p:ph type="title"/>
          </p:nvPr>
        </p:nvSpPr>
        <p:spPr>
          <a:xfrm>
            <a:off x="4437063" y="1879600"/>
            <a:ext cx="7464425" cy="3028950"/>
          </a:xfrm>
        </p:spPr>
        <p:txBody>
          <a:bodyPr anchor="b"/>
          <a:lstStyle/>
          <a:p>
            <a:pPr algn="ctr" fontAlgn="auto">
              <a:spcAft>
                <a:spcPts val="0"/>
              </a:spcAft>
              <a:defRPr/>
            </a:pPr>
            <a:r>
              <a:rPr lang="en-US" sz="7200" dirty="0">
                <a:latin typeface="Elephant" panose="02020904090505020303" pitchFamily="18" charset="0"/>
              </a:rPr>
              <a:t>Actionable Insights</a:t>
            </a:r>
          </a:p>
        </p:txBody>
      </p:sp>
      <p:pic>
        <p:nvPicPr>
          <p:cNvPr id="6" name="Graphic 5" descr="Lightbulb">
            <a:extLst>
              <a:ext uri="{FF2B5EF4-FFF2-40B4-BE49-F238E27FC236}">
                <a16:creationId xmlns:a16="http://schemas.microsoft.com/office/drawing/2014/main" id="{EC728C1D-D505-6038-0ACB-651C1A78292E}"/>
              </a:ext>
            </a:extLst>
          </p:cNvPr>
          <p:cNvPicPr>
            <a:picLocks noChangeAspect="1"/>
          </p:cNvPicPr>
          <p:nvPr/>
        </p:nvPicPr>
        <p:blipFill rotWithShape="1">
          <a:blip r:embed="rId2">
            <a:extLst>
              <a:ext uri="{28A0092B-C50C-407E-A947-70E740481C1C}">
                <a14:useLocalDpi xmlns:a14="http://schemas.microsoft.com/office/drawing/2010/main" val="0"/>
              </a:ext>
            </a:extLst>
          </a:blip>
          <a:srcRect l="14627" t="4255" r="2355" b="2283"/>
          <a:stretch/>
        </p:blipFill>
        <p:spPr>
          <a:xfrm>
            <a:off x="432391" y="1772093"/>
            <a:ext cx="3324446" cy="3742660"/>
          </a:xfrm>
          <a:prstGeom prst="rect">
            <a:avLst/>
          </a:prstGeom>
          <a:ln w="15875">
            <a:solidFill>
              <a:srgbClr val="FFFFFF">
                <a:alpha val="40000"/>
              </a:srgbClr>
            </a:solidFill>
          </a:ln>
          <a:effectLst>
            <a:innerShdw blurRad="57150" dist="38100" dir="14460000">
              <a:prstClr val="black">
                <a:alpha val="70000"/>
              </a:prstClr>
            </a:innerShdw>
          </a:effectLst>
        </p:spPr>
      </p:pic>
      <p:grpSp>
        <p:nvGrpSpPr>
          <p:cNvPr id="22538" name="Group 20">
            <a:extLst>
              <a:ext uri="{FF2B5EF4-FFF2-40B4-BE49-F238E27FC236}">
                <a16:creationId xmlns:a16="http://schemas.microsoft.com/office/drawing/2014/main" id="{4C74876B-F922-64F4-4A84-29A34CB62CD8}"/>
              </a:ext>
            </a:extLst>
          </p:cNvPr>
          <p:cNvGrpSpPr>
            <a:grpSpLocks noGrp="1" noUngrp="1" noRot="1" noChangeAspect="1" noMove="1" noResize="1"/>
          </p:cNvGrpSpPr>
          <p:nvPr/>
        </p:nvGrpSpPr>
        <p:grpSpPr bwMode="auto">
          <a:xfrm>
            <a:off x="9207500" y="2963863"/>
            <a:ext cx="2981325" cy="3208337"/>
            <a:chOff x="9206969" y="2963333"/>
            <a:chExt cx="2981858" cy="3208867"/>
          </a:xfrm>
        </p:grpSpPr>
        <p:cxnSp>
          <p:nvCxnSpPr>
            <p:cNvPr id="22" name="Straight Connector 21">
              <a:extLst>
                <a:ext uri="{FF2B5EF4-FFF2-40B4-BE49-F238E27FC236}">
                  <a16:creationId xmlns:a16="http://schemas.microsoft.com/office/drawing/2014/main" id="{2F690FE0-5412-4598-8AD6-769BB36E2CE1}"/>
                </a:ext>
              </a:extLst>
            </p:cNvPr>
            <p:cNvCxnSpPr/>
            <p:nvPr/>
          </p:nvCxnSpPr>
          <p:spPr>
            <a:xfrm flipH="1">
              <a:off x="11275852" y="2963333"/>
              <a:ext cx="912975" cy="91296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B4850BB6-6709-408E-BEFD-24DC5E3C2964}"/>
                </a:ext>
              </a:extLst>
            </p:cNvPr>
            <p:cNvCxnSpPr/>
            <p:nvPr/>
          </p:nvCxnSpPr>
          <p:spPr>
            <a:xfrm flipH="1">
              <a:off x="9206969" y="3190383"/>
              <a:ext cx="2981858" cy="298181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4A03B410-983E-40D8-A4EA-2BB747CB003B}"/>
                </a:ext>
              </a:extLst>
            </p:cNvPr>
            <p:cNvCxnSpPr/>
            <p:nvPr/>
          </p:nvCxnSpPr>
          <p:spPr>
            <a:xfrm flipH="1">
              <a:off x="10293013" y="3285648"/>
              <a:ext cx="1895814" cy="1895788"/>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2B92421-6A58-4A51-AB7D-B97EA85E3036}"/>
                </a:ext>
              </a:extLst>
            </p:cNvPr>
            <p:cNvCxnSpPr/>
            <p:nvPr/>
          </p:nvCxnSpPr>
          <p:spPr>
            <a:xfrm flipH="1">
              <a:off x="10443853" y="3131636"/>
              <a:ext cx="1744974" cy="174495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9D092B0B-C6FB-4CDC-ABE8-5C817CAC697B}"/>
                </a:ext>
              </a:extLst>
            </p:cNvPr>
            <p:cNvCxnSpPr/>
            <p:nvPr/>
          </p:nvCxnSpPr>
          <p:spPr>
            <a:xfrm flipH="1">
              <a:off x="10918600" y="3682589"/>
              <a:ext cx="1270227" cy="127021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cxnSp>
        <p:nvCxnSpPr>
          <p:cNvPr id="4" name="Straight Connector 3">
            <a:extLst>
              <a:ext uri="{FF2B5EF4-FFF2-40B4-BE49-F238E27FC236}">
                <a16:creationId xmlns:a16="http://schemas.microsoft.com/office/drawing/2014/main" id="{233F16ED-0377-288C-593F-D372980D8D16}"/>
              </a:ext>
            </a:extLst>
          </p:cNvPr>
          <p:cNvCxnSpPr/>
          <p:nvPr/>
        </p:nvCxnSpPr>
        <p:spPr>
          <a:xfrm>
            <a:off x="3927475" y="2374900"/>
            <a:ext cx="0" cy="2578100"/>
          </a:xfrm>
          <a:prstGeom prst="line">
            <a:avLst/>
          </a:prstGeom>
          <a:ln w="762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7C534-B741-2CCD-4205-1FB1CA78431C}"/>
              </a:ext>
            </a:extLst>
          </p:cNvPr>
          <p:cNvSpPr>
            <a:spLocks noGrp="1"/>
          </p:cNvSpPr>
          <p:nvPr>
            <p:ph type="title"/>
          </p:nvPr>
        </p:nvSpPr>
        <p:spPr/>
        <p:txBody>
          <a:bodyPr/>
          <a:lstStyle/>
          <a:p>
            <a:endParaRPr lang="en-US"/>
          </a:p>
        </p:txBody>
      </p:sp>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1BE3BB01-447F-400B-546A-DAFD3194959D}"/>
                  </a:ext>
                </a:extLst>
              </p:cNvPr>
              <p:cNvGraphicFramePr>
                <a:graphicFrameLocks noChangeAspect="1"/>
              </p:cNvGraphicFramePr>
              <p:nvPr>
                <p:extLst>
                  <p:ext uri="{D42A27DB-BD31-4B8C-83A1-F6EECF244321}">
                    <p14:modId xmlns:p14="http://schemas.microsoft.com/office/powerpoint/2010/main" val="121804619"/>
                  </p:ext>
                </p:extLst>
              </p:nvPr>
            </p:nvGraphicFramePr>
            <p:xfrm>
              <a:off x="-324032" y="-264691"/>
              <a:ext cx="12795002" cy="7078779"/>
            </p:xfrm>
            <a:graphic>
              <a:graphicData uri="http://schemas.microsoft.com/office/powerpoint/2016/summaryzoom">
                <psuz:summaryZm>
                  <psuz:summaryZmObj sectionId="{C241F174-FA9F-48C3-BC7A-F251406DCDCF}">
                    <psuz:zmPr id="{8A69D25B-4AB1-4652-B148-C46161C85D6F}" transitionDur="1000">
                      <p166:blipFill xmlns:p166="http://schemas.microsoft.com/office/powerpoint/2016/6/main">
                        <a:blip r:embed="rId2"/>
                        <a:stretch>
                          <a:fillRect/>
                        </a:stretch>
                      </p166:blipFill>
                      <p166:spPr xmlns:p166="http://schemas.microsoft.com/office/powerpoint/2016/6/main">
                        <a:xfrm>
                          <a:off x="495807" y="1308262"/>
                          <a:ext cx="3838500" cy="2159156"/>
                        </a:xfrm>
                        <a:prstGeom prst="rect">
                          <a:avLst/>
                        </a:prstGeom>
                        <a:ln w="3175">
                          <a:solidFill>
                            <a:prstClr val="ltGray"/>
                          </a:solidFill>
                        </a:ln>
                      </p166:spPr>
                    </psuz:zmPr>
                  </psuz:summaryZmObj>
                  <psuz:summaryZmObj sectionId="{2191E1AF-ED91-437D-9D58-D06BABFEF08F}">
                    <psuz:zmPr id="{2150BCF9-A20F-4670-AFE8-157A9AAD5C75}" transitionDur="1000">
                      <p166:blipFill xmlns:p166="http://schemas.microsoft.com/office/powerpoint/2016/6/main">
                        <a:blip r:embed="rId3"/>
                        <a:stretch>
                          <a:fillRect/>
                        </a:stretch>
                      </p166:blipFill>
                      <p166:spPr xmlns:p166="http://schemas.microsoft.com/office/powerpoint/2016/6/main">
                        <a:xfrm>
                          <a:off x="4478251" y="1308262"/>
                          <a:ext cx="3838500" cy="2159156"/>
                        </a:xfrm>
                        <a:prstGeom prst="rect">
                          <a:avLst/>
                        </a:prstGeom>
                        <a:ln w="3175">
                          <a:solidFill>
                            <a:prstClr val="ltGray"/>
                          </a:solidFill>
                        </a:ln>
                      </p166:spPr>
                    </psuz:zmPr>
                  </psuz:summaryZmObj>
                  <psuz:summaryZmObj sectionId="{7496D172-2D76-45E8-80FE-9A7D8DB45003}">
                    <psuz:zmPr id="{060B3612-72A3-414B-B784-381798988815}" transitionDur="1000">
                      <p166:blipFill xmlns:p166="http://schemas.microsoft.com/office/powerpoint/2016/6/main">
                        <a:blip r:embed="rId4"/>
                        <a:stretch>
                          <a:fillRect/>
                        </a:stretch>
                      </p166:blipFill>
                      <p166:spPr xmlns:p166="http://schemas.microsoft.com/office/powerpoint/2016/6/main">
                        <a:xfrm>
                          <a:off x="8460695" y="1308262"/>
                          <a:ext cx="3838500" cy="2159156"/>
                        </a:xfrm>
                        <a:prstGeom prst="rect">
                          <a:avLst/>
                        </a:prstGeom>
                        <a:ln w="3175">
                          <a:solidFill>
                            <a:prstClr val="ltGray"/>
                          </a:solidFill>
                        </a:ln>
                      </p166:spPr>
                    </psuz:zmPr>
                  </psuz:summaryZmObj>
                  <psuz:summaryZmObj sectionId="{9782B8A5-749E-4A09-B4A7-3D569B9D998E}">
                    <psuz:zmPr id="{7DE7A328-DA87-44C0-ABAE-A1200CFABC56}" transitionDur="1000">
                      <p166:blipFill xmlns:p166="http://schemas.microsoft.com/office/powerpoint/2016/6/main">
                        <a:blip r:embed="rId5"/>
                        <a:stretch>
                          <a:fillRect/>
                        </a:stretch>
                      </p166:blipFill>
                      <p166:spPr xmlns:p166="http://schemas.microsoft.com/office/powerpoint/2016/6/main">
                        <a:xfrm>
                          <a:off x="495807" y="3611362"/>
                          <a:ext cx="3838500" cy="2159156"/>
                        </a:xfrm>
                        <a:prstGeom prst="rect">
                          <a:avLst/>
                        </a:prstGeom>
                        <a:ln w="3175">
                          <a:solidFill>
                            <a:prstClr val="ltGray"/>
                          </a:solidFill>
                        </a:ln>
                      </p166:spPr>
                    </psuz:zmPr>
                  </psuz:summaryZmObj>
                  <psuz:summaryZmObj sectionId="{48AE217C-C136-4A69-892E-DC1109AC0C47}">
                    <psuz:zmPr id="{58A8A1F4-E845-40BF-8F26-7520A12D42C3}" transitionDur="1000">
                      <p166:blipFill xmlns:p166="http://schemas.microsoft.com/office/powerpoint/2016/6/main">
                        <a:blip r:embed="rId6"/>
                        <a:stretch>
                          <a:fillRect/>
                        </a:stretch>
                      </p166:blipFill>
                      <p166:spPr xmlns:p166="http://schemas.microsoft.com/office/powerpoint/2016/6/main">
                        <a:xfrm>
                          <a:off x="4478251" y="3611362"/>
                          <a:ext cx="3838500" cy="2159156"/>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1BE3BB01-447F-400B-546A-DAFD3194959D}"/>
                  </a:ext>
                </a:extLst>
              </p:cNvPr>
              <p:cNvGrpSpPr>
                <a:grpSpLocks noGrp="1" noUngrp="1" noRot="1" noChangeAspect="1" noMove="1" noResize="1"/>
              </p:cNvGrpSpPr>
              <p:nvPr/>
            </p:nvGrpSpPr>
            <p:grpSpPr>
              <a:xfrm>
                <a:off x="-324032" y="-264691"/>
                <a:ext cx="12795002" cy="7078779"/>
                <a:chOff x="-324032" y="-264691"/>
                <a:chExt cx="12795002" cy="7078779"/>
              </a:xfrm>
            </p:grpSpPr>
            <p:pic>
              <p:nvPicPr>
                <p:cNvPr id="3" name="Picture 3">
                  <a:hlinkClick r:id="rId7"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71775" y="1043571"/>
                  <a:ext cx="3838500" cy="2159156"/>
                </a:xfrm>
                <a:prstGeom prst="rect">
                  <a:avLst/>
                </a:prstGeom>
                <a:ln w="3175">
                  <a:solidFill>
                    <a:prstClr val="ltGray"/>
                  </a:solidFill>
                </a:ln>
              </p:spPr>
            </p:pic>
            <p:pic>
              <p:nvPicPr>
                <p:cNvPr id="4" name="Picture 4">
                  <a:hlinkClick r:id="rId8"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4154219" y="1043571"/>
                  <a:ext cx="3838500" cy="2159156"/>
                </a:xfrm>
                <a:prstGeom prst="rect">
                  <a:avLst/>
                </a:prstGeom>
                <a:ln w="3175">
                  <a:solidFill>
                    <a:prstClr val="ltGray"/>
                  </a:solidFill>
                </a:ln>
              </p:spPr>
            </p:pic>
            <p:pic>
              <p:nvPicPr>
                <p:cNvPr id="6" name="Picture 6">
                  <a:hlinkClick r:id="rId9"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8136663" y="1043571"/>
                  <a:ext cx="3838500" cy="2159156"/>
                </a:xfrm>
                <a:prstGeom prst="rect">
                  <a:avLst/>
                </a:prstGeom>
                <a:ln w="3175">
                  <a:solidFill>
                    <a:prstClr val="ltGray"/>
                  </a:solidFill>
                </a:ln>
              </p:spPr>
            </p:pic>
            <p:pic>
              <p:nvPicPr>
                <p:cNvPr id="7" name="Picture 7">
                  <a:hlinkClick r:id="rId10"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171775" y="3346671"/>
                  <a:ext cx="3838500" cy="2159156"/>
                </a:xfrm>
                <a:prstGeom prst="rect">
                  <a:avLst/>
                </a:prstGeom>
                <a:ln w="3175">
                  <a:solidFill>
                    <a:prstClr val="ltGray"/>
                  </a:solidFill>
                </a:ln>
              </p:spPr>
            </p:pic>
            <p:pic>
              <p:nvPicPr>
                <p:cNvPr id="8" name="Picture 8">
                  <a:hlinkClick r:id="rId11"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4154219" y="3346671"/>
                  <a:ext cx="3838500" cy="2159156"/>
                </a:xfrm>
                <a:prstGeom prst="rect">
                  <a:avLst/>
                </a:prstGeom>
                <a:ln w="3175">
                  <a:solidFill>
                    <a:prstClr val="ltGray"/>
                  </a:solidFill>
                </a:ln>
              </p:spPr>
            </p:pic>
          </p:grpSp>
        </mc:Fallback>
      </mc:AlternateContent>
    </p:spTree>
    <p:extLst>
      <p:ext uri="{BB962C8B-B14F-4D97-AF65-F5344CB8AC3E}">
        <p14:creationId xmlns:p14="http://schemas.microsoft.com/office/powerpoint/2010/main" val="1608424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283</TotalTime>
  <Words>648</Words>
  <Application>Microsoft Office PowerPoint</Application>
  <PresentationFormat>Widescreen</PresentationFormat>
  <Paragraphs>84</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Century Gothic</vt:lpstr>
      <vt:lpstr>Courier New</vt:lpstr>
      <vt:lpstr>Elephant</vt:lpstr>
      <vt:lpstr>Elephant Pro</vt:lpstr>
      <vt:lpstr>Wingdings</vt:lpstr>
      <vt:lpstr>Wingdings 3</vt:lpstr>
      <vt:lpstr>Slice</vt:lpstr>
      <vt:lpstr>Demand Forecasting</vt:lpstr>
      <vt:lpstr>About the dataset</vt:lpstr>
      <vt:lpstr>Objective</vt:lpstr>
      <vt:lpstr>Dataset</vt:lpstr>
      <vt:lpstr>Outliers and Missing Records</vt:lpstr>
      <vt:lpstr>Merged Data</vt:lpstr>
      <vt:lpstr>Feature extraction</vt:lpstr>
      <vt:lpstr>Actionable Insights</vt:lpstr>
      <vt:lpstr>PowerPoint Presentation</vt:lpstr>
      <vt:lpstr>Insights # 1</vt:lpstr>
      <vt:lpstr>PowerPoint Presentation</vt:lpstr>
      <vt:lpstr>Insights # 2</vt:lpstr>
      <vt:lpstr>PowerPoint Presentation</vt:lpstr>
      <vt:lpstr>Insights # 3</vt:lpstr>
      <vt:lpstr>PowerPoint Presentation</vt:lpstr>
      <vt:lpstr>Insights # 4</vt:lpstr>
      <vt:lpstr>PowerPoint Presentation</vt:lpstr>
      <vt:lpstr>Insights # 5</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haris kunju</dc:creator>
  <cp:lastModifiedBy>haris kunju</cp:lastModifiedBy>
  <cp:revision>13</cp:revision>
  <dcterms:created xsi:type="dcterms:W3CDTF">2023-02-21T17:55:15Z</dcterms:created>
  <dcterms:modified xsi:type="dcterms:W3CDTF">2023-02-23T06:18:09Z</dcterms:modified>
</cp:coreProperties>
</file>